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82" r:id="rId12"/>
    <p:sldId id="267" r:id="rId13"/>
    <p:sldId id="281" r:id="rId14"/>
    <p:sldId id="265" r:id="rId15"/>
    <p:sldId id="283" r:id="rId16"/>
    <p:sldId id="268" r:id="rId17"/>
    <p:sldId id="284" r:id="rId18"/>
    <p:sldId id="269" r:id="rId19"/>
    <p:sldId id="285" r:id="rId20"/>
    <p:sldId id="270" r:id="rId21"/>
    <p:sldId id="286" r:id="rId22"/>
    <p:sldId id="271" r:id="rId23"/>
    <p:sldId id="287" r:id="rId24"/>
    <p:sldId id="272" r:id="rId25"/>
    <p:sldId id="288" r:id="rId26"/>
    <p:sldId id="273" r:id="rId27"/>
    <p:sldId id="289" r:id="rId28"/>
    <p:sldId id="274" r:id="rId29"/>
    <p:sldId id="275" r:id="rId30"/>
    <p:sldId id="276"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018" autoAdjust="0"/>
    <p:restoredTop sz="94660"/>
  </p:normalViewPr>
  <p:slideViewPr>
    <p:cSldViewPr>
      <p:cViewPr varScale="1">
        <p:scale>
          <a:sx n="106" d="100"/>
          <a:sy n="106" d="100"/>
        </p:scale>
        <p:origin x="-166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F6B0E7D-551D-4C9F-9E61-7F29DF450F37}" type="datetimeFigureOut">
              <a:rPr lang="en-US" smtClean="0"/>
              <a:t>10/26/2018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DB7A85-84FB-4417-9F77-12A24159FC4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6B0E7D-551D-4C9F-9E61-7F29DF450F37}" type="datetimeFigureOut">
              <a:rPr lang="en-US" smtClean="0"/>
              <a:t>10/26/2018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DB7A85-84FB-4417-9F77-12A24159FC4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6B0E7D-551D-4C9F-9E61-7F29DF450F37}" type="datetimeFigureOut">
              <a:rPr lang="en-US" smtClean="0"/>
              <a:t>10/26/2018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DB7A85-84FB-4417-9F77-12A24159FC4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6B0E7D-551D-4C9F-9E61-7F29DF450F37}" type="datetimeFigureOut">
              <a:rPr lang="en-US" smtClean="0"/>
              <a:t>10/26/2018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DB7A85-84FB-4417-9F77-12A24159FC4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6B0E7D-551D-4C9F-9E61-7F29DF450F37}" type="datetimeFigureOut">
              <a:rPr lang="en-US" smtClean="0"/>
              <a:t>10/26/2018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DB7A85-84FB-4417-9F77-12A24159FC4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6B0E7D-551D-4C9F-9E61-7F29DF450F37}" type="datetimeFigureOut">
              <a:rPr lang="en-US" smtClean="0"/>
              <a:t>10/26/2018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DB7A85-84FB-4417-9F77-12A24159FC4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F6B0E7D-551D-4C9F-9E61-7F29DF450F37}" type="datetimeFigureOut">
              <a:rPr lang="en-US" smtClean="0"/>
              <a:t>10/26/2018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DB7A85-84FB-4417-9F77-12A24159FC4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F6B0E7D-551D-4C9F-9E61-7F29DF450F37}" type="datetimeFigureOut">
              <a:rPr lang="en-US" smtClean="0"/>
              <a:t>10/26/2018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DB7A85-84FB-4417-9F77-12A24159FC4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6B0E7D-551D-4C9F-9E61-7F29DF450F37}" type="datetimeFigureOut">
              <a:rPr lang="en-US" smtClean="0"/>
              <a:t>10/26/2018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DB7A85-84FB-4417-9F77-12A24159FC4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6B0E7D-551D-4C9F-9E61-7F29DF450F37}" type="datetimeFigureOut">
              <a:rPr lang="en-US" smtClean="0"/>
              <a:t>10/26/2018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DB7A85-84FB-4417-9F77-12A24159FC4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6B0E7D-551D-4C9F-9E61-7F29DF450F37}" type="datetimeFigureOut">
              <a:rPr lang="en-US" smtClean="0"/>
              <a:t>10/26/2018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DB7A85-84FB-4417-9F77-12A24159FC4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6B0E7D-551D-4C9F-9E61-7F29DF450F37}" type="datetimeFigureOut">
              <a:rPr lang="en-US" smtClean="0"/>
              <a:t>10/26/2018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DB7A85-84FB-4417-9F77-12A24159FC4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28:7	</a:t>
            </a:r>
            <a:r>
              <a:rPr lang="af-ZA" i="1" dirty="0"/>
              <a:t>	</a:t>
            </a:r>
            <a:r>
              <a:rPr lang="af-ZA" i="1" dirty="0" smtClean="0"/>
              <a:t/>
            </a:r>
            <a:br>
              <a:rPr lang="af-ZA" i="1" dirty="0" smtClean="0"/>
            </a:br>
            <a:r>
              <a:rPr lang="af-ZA" i="1" dirty="0"/>
              <a:t/>
            </a:r>
            <a:br>
              <a:rPr lang="af-ZA" i="1" dirty="0"/>
            </a:br>
            <a:r>
              <a:rPr lang="af-ZA" i="1" dirty="0" smtClean="0"/>
              <a:t>“</a:t>
            </a:r>
            <a:r>
              <a:rPr lang="af-ZA" i="1" dirty="0"/>
              <a:t>Die Here is my sterkte en my beskermer, op Hom het ek vertrou. Hy het my gehelp. Daarom is ek bly en wil ek Hom loof met my lied</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14356"/>
          </a:xfrm>
        </p:spPr>
        <p:txBody>
          <a:bodyPr>
            <a:normAutofit fontScale="90000"/>
          </a:bodyPr>
          <a:lstStyle/>
          <a:p>
            <a:r>
              <a:rPr lang="en-ZA" b="1" u="sng" dirty="0" err="1" smtClean="0"/>
              <a:t>Redes</a:t>
            </a:r>
            <a:r>
              <a:rPr lang="en-ZA" b="1" u="sng" dirty="0" smtClean="0"/>
              <a:t> </a:t>
            </a:r>
            <a:r>
              <a:rPr lang="en-ZA" b="1" u="sng" dirty="0" err="1" smtClean="0"/>
              <a:t>vir</a:t>
            </a:r>
            <a:r>
              <a:rPr lang="en-ZA" b="1" u="sng" dirty="0" smtClean="0"/>
              <a:t> my </a:t>
            </a:r>
            <a:r>
              <a:rPr lang="en-ZA" b="1" u="sng" dirty="0" err="1" smtClean="0"/>
              <a:t>vreugde</a:t>
            </a:r>
            <a:r>
              <a:rPr lang="en-ZA" b="1" u="sng" dirty="0" smtClean="0"/>
              <a:t>:</a:t>
            </a:r>
            <a:endParaRPr lang="en-US" b="1" u="sng" dirty="0"/>
          </a:p>
        </p:txBody>
      </p:sp>
      <p:sp>
        <p:nvSpPr>
          <p:cNvPr id="5" name="Content Placeholder 4"/>
          <p:cNvSpPr>
            <a:spLocks noGrp="1"/>
          </p:cNvSpPr>
          <p:nvPr>
            <p:ph idx="1"/>
          </p:nvPr>
        </p:nvSpPr>
        <p:spPr>
          <a:xfrm>
            <a:off x="0" y="785794"/>
            <a:ext cx="9144000" cy="6072206"/>
          </a:xfrm>
        </p:spPr>
        <p:txBody>
          <a:bodyPr>
            <a:normAutofit/>
          </a:bodyPr>
          <a:lstStyle/>
          <a:p>
            <a:pPr lvl="0"/>
            <a:r>
              <a:rPr lang="af-ZA" dirty="0"/>
              <a:t>God se regverdige karakter:</a:t>
            </a:r>
            <a:endParaRPr lang="en-US" dirty="0"/>
          </a:p>
          <a:p>
            <a:pPr lvl="0"/>
            <a:r>
              <a:rPr lang="af-ZA" b="1" dirty="0"/>
              <a:t>Christus se regverdigmaking</a:t>
            </a:r>
            <a:r>
              <a:rPr lang="af-ZA" b="1" dirty="0" smtClean="0"/>
              <a:t>:</a:t>
            </a:r>
            <a:endParaRPr lang="en-US"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10:20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En tog moet julle nie bly wees net omdat die geeste hulle aan julle onderwerp nie, maar wees veral bly omdat julle name in die hemel opgeskryf is</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14356"/>
          </a:xfrm>
        </p:spPr>
        <p:txBody>
          <a:bodyPr>
            <a:normAutofit fontScale="90000"/>
          </a:bodyPr>
          <a:lstStyle/>
          <a:p>
            <a:r>
              <a:rPr lang="en-ZA" b="1" u="sng" dirty="0" err="1" smtClean="0"/>
              <a:t>Redes</a:t>
            </a:r>
            <a:r>
              <a:rPr lang="en-ZA" b="1" u="sng" dirty="0" smtClean="0"/>
              <a:t> </a:t>
            </a:r>
            <a:r>
              <a:rPr lang="en-ZA" b="1" u="sng" dirty="0" err="1" smtClean="0"/>
              <a:t>vir</a:t>
            </a:r>
            <a:r>
              <a:rPr lang="en-ZA" b="1" u="sng" dirty="0" smtClean="0"/>
              <a:t> my </a:t>
            </a:r>
            <a:r>
              <a:rPr lang="en-ZA" b="1" u="sng" dirty="0" err="1" smtClean="0"/>
              <a:t>vreugde</a:t>
            </a:r>
            <a:r>
              <a:rPr lang="en-ZA" b="1" u="sng" dirty="0" smtClean="0"/>
              <a:t>:</a:t>
            </a:r>
            <a:endParaRPr lang="en-US" b="1" u="sng" dirty="0"/>
          </a:p>
        </p:txBody>
      </p:sp>
      <p:sp>
        <p:nvSpPr>
          <p:cNvPr id="5" name="Content Placeholder 4"/>
          <p:cNvSpPr>
            <a:spLocks noGrp="1"/>
          </p:cNvSpPr>
          <p:nvPr>
            <p:ph idx="1"/>
          </p:nvPr>
        </p:nvSpPr>
        <p:spPr>
          <a:xfrm>
            <a:off x="0" y="785794"/>
            <a:ext cx="9144000" cy="6072206"/>
          </a:xfrm>
        </p:spPr>
        <p:txBody>
          <a:bodyPr>
            <a:normAutofit/>
          </a:bodyPr>
          <a:lstStyle/>
          <a:p>
            <a:pPr lvl="0"/>
            <a:r>
              <a:rPr lang="af-ZA" dirty="0"/>
              <a:t>God se regverdige karakter:</a:t>
            </a:r>
            <a:endParaRPr lang="en-US" dirty="0"/>
          </a:p>
          <a:p>
            <a:pPr lvl="0"/>
            <a:r>
              <a:rPr lang="af-ZA" dirty="0"/>
              <a:t>Christus se regverdigmaking:</a:t>
            </a:r>
            <a:endParaRPr lang="en-US" dirty="0"/>
          </a:p>
          <a:p>
            <a:pPr lvl="0"/>
            <a:r>
              <a:rPr lang="af-ZA" b="1" dirty="0"/>
              <a:t>Werk van die Heilig Gees in my</a:t>
            </a:r>
            <a:r>
              <a:rPr lang="af-ZA" b="1" dirty="0" smtClean="0"/>
              <a:t>:</a:t>
            </a:r>
            <a:endParaRPr lang="en-US"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14:17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koninkryk van God is nie 'n saak van eet en drink nie, maar van gehoorsaamheid aan God, vrede en vreugde, wat die Heilige Gees ons gee</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14356"/>
          </a:xfrm>
        </p:spPr>
        <p:txBody>
          <a:bodyPr>
            <a:normAutofit fontScale="90000"/>
          </a:bodyPr>
          <a:lstStyle/>
          <a:p>
            <a:r>
              <a:rPr lang="en-ZA" b="1" u="sng" dirty="0" err="1" smtClean="0"/>
              <a:t>Redes</a:t>
            </a:r>
            <a:r>
              <a:rPr lang="en-ZA" b="1" u="sng" dirty="0" smtClean="0"/>
              <a:t> </a:t>
            </a:r>
            <a:r>
              <a:rPr lang="en-ZA" b="1" u="sng" dirty="0" err="1" smtClean="0"/>
              <a:t>vir</a:t>
            </a:r>
            <a:r>
              <a:rPr lang="en-ZA" b="1" u="sng" dirty="0" smtClean="0"/>
              <a:t> my </a:t>
            </a:r>
            <a:r>
              <a:rPr lang="en-ZA" b="1" u="sng" dirty="0" err="1" smtClean="0"/>
              <a:t>vreugde</a:t>
            </a:r>
            <a:r>
              <a:rPr lang="en-ZA" b="1" u="sng" dirty="0" smtClean="0"/>
              <a:t>:</a:t>
            </a:r>
            <a:endParaRPr lang="en-US" b="1" u="sng" dirty="0"/>
          </a:p>
        </p:txBody>
      </p:sp>
      <p:sp>
        <p:nvSpPr>
          <p:cNvPr id="5" name="Content Placeholder 4"/>
          <p:cNvSpPr>
            <a:spLocks noGrp="1"/>
          </p:cNvSpPr>
          <p:nvPr>
            <p:ph idx="1"/>
          </p:nvPr>
        </p:nvSpPr>
        <p:spPr>
          <a:xfrm>
            <a:off x="0" y="785794"/>
            <a:ext cx="9144000" cy="6072206"/>
          </a:xfrm>
        </p:spPr>
        <p:txBody>
          <a:bodyPr>
            <a:normAutofit/>
          </a:bodyPr>
          <a:lstStyle/>
          <a:p>
            <a:pPr lvl="0"/>
            <a:r>
              <a:rPr lang="af-ZA" dirty="0"/>
              <a:t>God se regverdige karakter:</a:t>
            </a:r>
            <a:endParaRPr lang="en-US" dirty="0"/>
          </a:p>
          <a:p>
            <a:pPr lvl="0"/>
            <a:r>
              <a:rPr lang="af-ZA" dirty="0"/>
              <a:t>Christus se regverdigmaking:</a:t>
            </a:r>
            <a:endParaRPr lang="en-US" dirty="0"/>
          </a:p>
          <a:p>
            <a:pPr lvl="0"/>
            <a:r>
              <a:rPr lang="af-ZA" dirty="0"/>
              <a:t>Werk van die Heilig Gees in my:</a:t>
            </a:r>
            <a:endParaRPr lang="en-US" dirty="0"/>
          </a:p>
          <a:p>
            <a:pPr lvl="0"/>
            <a:r>
              <a:rPr lang="af-ZA" b="1" dirty="0"/>
              <a:t>Oor al ons genade gawes</a:t>
            </a:r>
            <a:r>
              <a:rPr lang="af-ZA" b="1" dirty="0" smtClean="0"/>
              <a:t>:</a:t>
            </a:r>
            <a:endParaRPr lang="en-US"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1:3	</a:t>
            </a:r>
            <a:r>
              <a:rPr lang="af-ZA" i="1" dirty="0"/>
              <a:t>	</a:t>
            </a:r>
            <a:r>
              <a:rPr lang="af-ZA" i="1" dirty="0" smtClean="0"/>
              <a:t/>
            </a:r>
            <a:br>
              <a:rPr lang="af-ZA" i="1" dirty="0" smtClean="0"/>
            </a:br>
            <a:r>
              <a:rPr lang="af-ZA" i="1" dirty="0"/>
              <a:t/>
            </a:r>
            <a:br>
              <a:rPr lang="af-ZA" i="1" dirty="0"/>
            </a:br>
            <a:r>
              <a:rPr lang="af-ZA" i="1" dirty="0" smtClean="0"/>
              <a:t>“</a:t>
            </a:r>
            <a:r>
              <a:rPr lang="af-ZA" i="1" dirty="0"/>
              <a:t>Aan God, die Vader van ons Here Jesus Christus, kom al die lof toe! Hy het ons in Christus geseën met al die seëninge van die Gees wat daar in die hemel is</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14356"/>
          </a:xfrm>
        </p:spPr>
        <p:txBody>
          <a:bodyPr>
            <a:normAutofit fontScale="90000"/>
          </a:bodyPr>
          <a:lstStyle/>
          <a:p>
            <a:r>
              <a:rPr lang="en-ZA" b="1" u="sng" dirty="0" err="1" smtClean="0"/>
              <a:t>Redes</a:t>
            </a:r>
            <a:r>
              <a:rPr lang="en-ZA" b="1" u="sng" dirty="0" smtClean="0"/>
              <a:t> </a:t>
            </a:r>
            <a:r>
              <a:rPr lang="en-ZA" b="1" u="sng" dirty="0" err="1" smtClean="0"/>
              <a:t>vir</a:t>
            </a:r>
            <a:r>
              <a:rPr lang="en-ZA" b="1" u="sng" dirty="0" smtClean="0"/>
              <a:t> my </a:t>
            </a:r>
            <a:r>
              <a:rPr lang="en-ZA" b="1" u="sng" dirty="0" err="1" smtClean="0"/>
              <a:t>vreugde</a:t>
            </a:r>
            <a:r>
              <a:rPr lang="en-ZA" b="1" u="sng" dirty="0" smtClean="0"/>
              <a:t>:</a:t>
            </a:r>
            <a:endParaRPr lang="en-US" b="1" u="sng" dirty="0"/>
          </a:p>
        </p:txBody>
      </p:sp>
      <p:sp>
        <p:nvSpPr>
          <p:cNvPr id="5" name="Content Placeholder 4"/>
          <p:cNvSpPr>
            <a:spLocks noGrp="1"/>
          </p:cNvSpPr>
          <p:nvPr>
            <p:ph idx="1"/>
          </p:nvPr>
        </p:nvSpPr>
        <p:spPr>
          <a:xfrm>
            <a:off x="0" y="785794"/>
            <a:ext cx="9144000" cy="6072206"/>
          </a:xfrm>
        </p:spPr>
        <p:txBody>
          <a:bodyPr>
            <a:normAutofit/>
          </a:bodyPr>
          <a:lstStyle/>
          <a:p>
            <a:pPr lvl="0"/>
            <a:r>
              <a:rPr lang="af-ZA" dirty="0"/>
              <a:t>God se regverdige karakter:</a:t>
            </a:r>
            <a:endParaRPr lang="en-US" dirty="0"/>
          </a:p>
          <a:p>
            <a:pPr lvl="0"/>
            <a:r>
              <a:rPr lang="af-ZA" dirty="0"/>
              <a:t>Christus se regverdigmaking:</a:t>
            </a:r>
            <a:endParaRPr lang="en-US" dirty="0"/>
          </a:p>
          <a:p>
            <a:pPr lvl="0"/>
            <a:r>
              <a:rPr lang="af-ZA" dirty="0"/>
              <a:t>Werk van die Heilig Gees in my:</a:t>
            </a:r>
            <a:endParaRPr lang="en-US" dirty="0"/>
          </a:p>
          <a:p>
            <a:pPr lvl="0"/>
            <a:r>
              <a:rPr lang="af-ZA" dirty="0"/>
              <a:t>Oor al ons genade gawes:</a:t>
            </a:r>
            <a:endParaRPr lang="en-US" dirty="0"/>
          </a:p>
          <a:p>
            <a:pPr lvl="0"/>
            <a:r>
              <a:rPr lang="af-ZA" b="1" dirty="0"/>
              <a:t>Omdat alles tot ons voordeel gebeur</a:t>
            </a:r>
            <a:r>
              <a:rPr lang="af-ZA" b="1" dirty="0" smtClean="0"/>
              <a:t>:</a:t>
            </a:r>
            <a:endParaRPr lang="en-US"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8:28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Ons weet dat God alles ten goede laat meewerk vir dié wat Hom liefhet, dié wat volgens sy besluit geroep is</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14356"/>
          </a:xfrm>
        </p:spPr>
        <p:txBody>
          <a:bodyPr>
            <a:normAutofit fontScale="90000"/>
          </a:bodyPr>
          <a:lstStyle/>
          <a:p>
            <a:r>
              <a:rPr lang="en-ZA" b="1" u="sng" dirty="0" err="1" smtClean="0"/>
              <a:t>Redes</a:t>
            </a:r>
            <a:r>
              <a:rPr lang="en-ZA" b="1" u="sng" dirty="0" smtClean="0"/>
              <a:t> </a:t>
            </a:r>
            <a:r>
              <a:rPr lang="en-ZA" b="1" u="sng" dirty="0" err="1" smtClean="0"/>
              <a:t>vir</a:t>
            </a:r>
            <a:r>
              <a:rPr lang="en-ZA" b="1" u="sng" dirty="0" smtClean="0"/>
              <a:t> my </a:t>
            </a:r>
            <a:r>
              <a:rPr lang="en-ZA" b="1" u="sng" dirty="0" err="1" smtClean="0"/>
              <a:t>vreugde</a:t>
            </a:r>
            <a:r>
              <a:rPr lang="en-ZA" b="1" u="sng" dirty="0" smtClean="0"/>
              <a:t>:</a:t>
            </a:r>
            <a:endParaRPr lang="en-US" b="1" u="sng" dirty="0"/>
          </a:p>
        </p:txBody>
      </p:sp>
      <p:sp>
        <p:nvSpPr>
          <p:cNvPr id="5" name="Content Placeholder 4"/>
          <p:cNvSpPr>
            <a:spLocks noGrp="1"/>
          </p:cNvSpPr>
          <p:nvPr>
            <p:ph idx="1"/>
          </p:nvPr>
        </p:nvSpPr>
        <p:spPr>
          <a:xfrm>
            <a:off x="0" y="785794"/>
            <a:ext cx="9144000" cy="6072206"/>
          </a:xfrm>
        </p:spPr>
        <p:txBody>
          <a:bodyPr>
            <a:normAutofit/>
          </a:bodyPr>
          <a:lstStyle/>
          <a:p>
            <a:pPr lvl="0"/>
            <a:r>
              <a:rPr lang="af-ZA" dirty="0"/>
              <a:t>God se regverdige karakter:</a:t>
            </a:r>
            <a:endParaRPr lang="en-US" dirty="0"/>
          </a:p>
          <a:p>
            <a:pPr lvl="0"/>
            <a:r>
              <a:rPr lang="af-ZA" dirty="0"/>
              <a:t>Christus se regverdigmaking:</a:t>
            </a:r>
            <a:endParaRPr lang="en-US" dirty="0"/>
          </a:p>
          <a:p>
            <a:pPr lvl="0"/>
            <a:r>
              <a:rPr lang="af-ZA" dirty="0"/>
              <a:t>Werk van die Heilig Gees in my:</a:t>
            </a:r>
            <a:endParaRPr lang="en-US" dirty="0"/>
          </a:p>
          <a:p>
            <a:pPr lvl="0"/>
            <a:r>
              <a:rPr lang="af-ZA" dirty="0"/>
              <a:t>Oor al ons genade gawes:</a:t>
            </a:r>
            <a:endParaRPr lang="en-US" dirty="0"/>
          </a:p>
          <a:p>
            <a:pPr lvl="0"/>
            <a:r>
              <a:rPr lang="af-ZA" dirty="0"/>
              <a:t>Omdat alles tot ons voordeel gebeur:</a:t>
            </a:r>
            <a:endParaRPr lang="en-US" dirty="0"/>
          </a:p>
          <a:p>
            <a:pPr lvl="0"/>
            <a:r>
              <a:rPr lang="af-ZA" b="1" dirty="0"/>
              <a:t>Belofte van toekomstige glorie</a:t>
            </a:r>
            <a:r>
              <a:rPr lang="af-ZA" b="1" dirty="0" smtClean="0"/>
              <a:t>:</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4:23</a:t>
            </a:r>
            <a:r>
              <a:rPr lang="af-ZA" dirty="0"/>
              <a:t>	</a:t>
            </a:r>
            <a:r>
              <a:rPr lang="af-ZA" dirty="0" smtClean="0"/>
              <a:t/>
            </a:r>
            <a:br>
              <a:rPr lang="af-ZA" dirty="0" smtClean="0"/>
            </a:br>
            <a:r>
              <a:rPr lang="af-ZA" dirty="0"/>
              <a:t/>
            </a:r>
            <a:br>
              <a:rPr lang="af-ZA" dirty="0"/>
            </a:br>
            <a:r>
              <a:rPr lang="af-ZA" i="1" dirty="0" smtClean="0"/>
              <a:t>“</a:t>
            </a:r>
            <a:r>
              <a:rPr lang="af-ZA" i="1" dirty="0"/>
              <a:t>Maar daar kom 'n tyd, en dit is nou, wanneer die ware aanbidders die Vader deur die Gees en in waarheid sal aanbid, want die Vader wil juis hê dat die mense wat Hom aanbid, dit so moet doen.”</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5:12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Wees bly en verheug, want julle loon is groot in die hemel. Hulle het immers die profete voor julle net so vervolg</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14356"/>
          </a:xfrm>
        </p:spPr>
        <p:txBody>
          <a:bodyPr>
            <a:normAutofit fontScale="90000"/>
          </a:bodyPr>
          <a:lstStyle/>
          <a:p>
            <a:r>
              <a:rPr lang="en-ZA" b="1" u="sng" dirty="0" err="1" smtClean="0"/>
              <a:t>Redes</a:t>
            </a:r>
            <a:r>
              <a:rPr lang="en-ZA" b="1" u="sng" dirty="0" smtClean="0"/>
              <a:t> </a:t>
            </a:r>
            <a:r>
              <a:rPr lang="en-ZA" b="1" u="sng" dirty="0" err="1" smtClean="0"/>
              <a:t>vir</a:t>
            </a:r>
            <a:r>
              <a:rPr lang="en-ZA" b="1" u="sng" dirty="0" smtClean="0"/>
              <a:t> my </a:t>
            </a:r>
            <a:r>
              <a:rPr lang="en-ZA" b="1" u="sng" dirty="0" err="1" smtClean="0"/>
              <a:t>vreugde</a:t>
            </a:r>
            <a:r>
              <a:rPr lang="en-ZA" b="1" u="sng" dirty="0" smtClean="0"/>
              <a:t>:</a:t>
            </a:r>
            <a:endParaRPr lang="en-US" b="1" u="sng" dirty="0"/>
          </a:p>
        </p:txBody>
      </p:sp>
      <p:sp>
        <p:nvSpPr>
          <p:cNvPr id="5" name="Content Placeholder 4"/>
          <p:cNvSpPr>
            <a:spLocks noGrp="1"/>
          </p:cNvSpPr>
          <p:nvPr>
            <p:ph idx="1"/>
          </p:nvPr>
        </p:nvSpPr>
        <p:spPr>
          <a:xfrm>
            <a:off x="0" y="785794"/>
            <a:ext cx="9144000" cy="6072206"/>
          </a:xfrm>
        </p:spPr>
        <p:txBody>
          <a:bodyPr>
            <a:normAutofit/>
          </a:bodyPr>
          <a:lstStyle/>
          <a:p>
            <a:pPr lvl="0"/>
            <a:r>
              <a:rPr lang="af-ZA" dirty="0"/>
              <a:t>God se regverdige karakter:</a:t>
            </a:r>
            <a:endParaRPr lang="en-US" dirty="0"/>
          </a:p>
          <a:p>
            <a:pPr lvl="0"/>
            <a:r>
              <a:rPr lang="af-ZA" dirty="0"/>
              <a:t>Christus se regverdigmaking:</a:t>
            </a:r>
            <a:endParaRPr lang="en-US" dirty="0"/>
          </a:p>
          <a:p>
            <a:pPr lvl="0"/>
            <a:r>
              <a:rPr lang="af-ZA" dirty="0"/>
              <a:t>Werk van die Heilig Gees in my:</a:t>
            </a:r>
            <a:endParaRPr lang="en-US" dirty="0"/>
          </a:p>
          <a:p>
            <a:pPr lvl="0"/>
            <a:r>
              <a:rPr lang="af-ZA" dirty="0"/>
              <a:t>Oor al ons genade gawes:</a:t>
            </a:r>
            <a:endParaRPr lang="en-US" dirty="0"/>
          </a:p>
          <a:p>
            <a:pPr lvl="0"/>
            <a:r>
              <a:rPr lang="af-ZA" dirty="0"/>
              <a:t>Omdat alles tot ons voordeel gebeur:</a:t>
            </a:r>
            <a:endParaRPr lang="en-US" dirty="0"/>
          </a:p>
          <a:p>
            <a:pPr lvl="0"/>
            <a:r>
              <a:rPr lang="af-ZA" dirty="0"/>
              <a:t>Belofte van toekomstige glorie:</a:t>
            </a:r>
            <a:endParaRPr lang="en-US" dirty="0"/>
          </a:p>
          <a:p>
            <a:pPr lvl="0"/>
            <a:r>
              <a:rPr lang="af-ZA" b="1" dirty="0"/>
              <a:t>Beantwoorde gebede</a:t>
            </a:r>
            <a:r>
              <a:rPr lang="af-ZA" b="1" dirty="0" smtClean="0"/>
              <a:t>:</a:t>
            </a:r>
            <a:endParaRPr lang="en-US"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66:20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lof kom God toe wat my gebed nie </a:t>
            </a:r>
            <a:r>
              <a:rPr lang="af-ZA" i="1" dirty="0" smtClean="0"/>
              <a:t>afgewys en </a:t>
            </a:r>
            <a:r>
              <a:rPr lang="af-ZA" i="1" dirty="0"/>
              <a:t>sy trou nie van my weerhou het nie.”</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14356"/>
          </a:xfrm>
        </p:spPr>
        <p:txBody>
          <a:bodyPr>
            <a:normAutofit fontScale="90000"/>
          </a:bodyPr>
          <a:lstStyle/>
          <a:p>
            <a:r>
              <a:rPr lang="en-ZA" b="1" u="sng" dirty="0" err="1" smtClean="0"/>
              <a:t>Redes</a:t>
            </a:r>
            <a:r>
              <a:rPr lang="en-ZA" b="1" u="sng" dirty="0" smtClean="0"/>
              <a:t> </a:t>
            </a:r>
            <a:r>
              <a:rPr lang="en-ZA" b="1" u="sng" dirty="0" err="1" smtClean="0"/>
              <a:t>vir</a:t>
            </a:r>
            <a:r>
              <a:rPr lang="en-ZA" b="1" u="sng" dirty="0" smtClean="0"/>
              <a:t> my </a:t>
            </a:r>
            <a:r>
              <a:rPr lang="en-ZA" b="1" u="sng" dirty="0" err="1" smtClean="0"/>
              <a:t>vreugde</a:t>
            </a:r>
            <a:r>
              <a:rPr lang="en-ZA" b="1" u="sng" dirty="0" smtClean="0"/>
              <a:t>:</a:t>
            </a:r>
            <a:endParaRPr lang="en-US" b="1" u="sng" dirty="0"/>
          </a:p>
        </p:txBody>
      </p:sp>
      <p:sp>
        <p:nvSpPr>
          <p:cNvPr id="5" name="Content Placeholder 4"/>
          <p:cNvSpPr>
            <a:spLocks noGrp="1"/>
          </p:cNvSpPr>
          <p:nvPr>
            <p:ph idx="1"/>
          </p:nvPr>
        </p:nvSpPr>
        <p:spPr>
          <a:xfrm>
            <a:off x="0" y="785794"/>
            <a:ext cx="9144000" cy="6072206"/>
          </a:xfrm>
        </p:spPr>
        <p:txBody>
          <a:bodyPr>
            <a:normAutofit/>
          </a:bodyPr>
          <a:lstStyle/>
          <a:p>
            <a:pPr lvl="0"/>
            <a:r>
              <a:rPr lang="af-ZA" dirty="0"/>
              <a:t>God se regverdige karakter:</a:t>
            </a:r>
            <a:endParaRPr lang="en-US" dirty="0"/>
          </a:p>
          <a:p>
            <a:pPr lvl="0"/>
            <a:r>
              <a:rPr lang="af-ZA" dirty="0"/>
              <a:t>Christus se regverdigmaking:</a:t>
            </a:r>
            <a:endParaRPr lang="en-US" dirty="0"/>
          </a:p>
          <a:p>
            <a:pPr lvl="0"/>
            <a:r>
              <a:rPr lang="af-ZA" dirty="0"/>
              <a:t>Werk van die Heilig Gees in my:</a:t>
            </a:r>
            <a:endParaRPr lang="en-US" dirty="0"/>
          </a:p>
          <a:p>
            <a:pPr lvl="0"/>
            <a:r>
              <a:rPr lang="af-ZA" dirty="0"/>
              <a:t>Oor al ons genade gawes:</a:t>
            </a:r>
            <a:endParaRPr lang="en-US" dirty="0"/>
          </a:p>
          <a:p>
            <a:pPr lvl="0"/>
            <a:r>
              <a:rPr lang="af-ZA" dirty="0"/>
              <a:t>Omdat alles tot ons voordeel gebeur:</a:t>
            </a:r>
            <a:endParaRPr lang="en-US" dirty="0"/>
          </a:p>
          <a:p>
            <a:pPr lvl="0"/>
            <a:r>
              <a:rPr lang="af-ZA" dirty="0"/>
              <a:t>Belofte van toekomstige glorie:</a:t>
            </a:r>
            <a:endParaRPr lang="en-US" dirty="0"/>
          </a:p>
          <a:p>
            <a:pPr lvl="0"/>
            <a:r>
              <a:rPr lang="af-ZA" dirty="0"/>
              <a:t>Beantwoorde gebede:</a:t>
            </a:r>
            <a:endParaRPr lang="en-US" dirty="0"/>
          </a:p>
          <a:p>
            <a:pPr lvl="0"/>
            <a:r>
              <a:rPr lang="af-ZA" b="1" dirty="0"/>
              <a:t>Oor God se Woord</a:t>
            </a:r>
            <a:r>
              <a:rPr lang="af-ZA" b="1" dirty="0" smtClean="0"/>
              <a:t>:</a:t>
            </a:r>
            <a:endParaRPr lang="en-US"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119:14</a:t>
            </a:r>
            <a:r>
              <a:rPr lang="af-ZA" i="1" dirty="0"/>
              <a:t>	</a:t>
            </a:r>
            <a:r>
              <a:rPr lang="af-ZA" i="1" dirty="0" smtClean="0"/>
              <a:t/>
            </a:r>
            <a:br>
              <a:rPr lang="af-ZA" i="1" dirty="0" smtClean="0"/>
            </a:br>
            <a:r>
              <a:rPr lang="af-ZA" i="1" dirty="0"/>
              <a:t/>
            </a:r>
            <a:br>
              <a:rPr lang="af-ZA" i="1" dirty="0"/>
            </a:br>
            <a:r>
              <a:rPr lang="af-ZA" i="1" dirty="0" smtClean="0"/>
              <a:t>“</a:t>
            </a:r>
            <a:r>
              <a:rPr lang="af-ZA" i="1" dirty="0"/>
              <a:t>Om volgens u verordeninge te lewe,</a:t>
            </a:r>
            <a:br>
              <a:rPr lang="af-ZA" i="1" dirty="0"/>
            </a:br>
            <a:r>
              <a:rPr lang="af-ZA" i="1" dirty="0"/>
              <a:t>gee my meer vreugde as al die rykdom van die wêreld</a:t>
            </a:r>
            <a:r>
              <a:rPr lang="af-ZA" i="1" dirty="0" smtClean="0"/>
              <a:t>.”</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14356"/>
          </a:xfrm>
        </p:spPr>
        <p:txBody>
          <a:bodyPr>
            <a:normAutofit fontScale="90000"/>
          </a:bodyPr>
          <a:lstStyle/>
          <a:p>
            <a:r>
              <a:rPr lang="en-ZA" b="1" u="sng" dirty="0" err="1" smtClean="0"/>
              <a:t>Redes</a:t>
            </a:r>
            <a:r>
              <a:rPr lang="en-ZA" b="1" u="sng" dirty="0" smtClean="0"/>
              <a:t> </a:t>
            </a:r>
            <a:r>
              <a:rPr lang="en-ZA" b="1" u="sng" dirty="0" err="1" smtClean="0"/>
              <a:t>vir</a:t>
            </a:r>
            <a:r>
              <a:rPr lang="en-ZA" b="1" u="sng" dirty="0" smtClean="0"/>
              <a:t> my </a:t>
            </a:r>
            <a:r>
              <a:rPr lang="en-ZA" b="1" u="sng" dirty="0" err="1" smtClean="0"/>
              <a:t>vreugde</a:t>
            </a:r>
            <a:r>
              <a:rPr lang="en-ZA" b="1" u="sng" dirty="0" smtClean="0"/>
              <a:t>:</a:t>
            </a:r>
            <a:endParaRPr lang="en-US" b="1" u="sng" dirty="0"/>
          </a:p>
        </p:txBody>
      </p:sp>
      <p:sp>
        <p:nvSpPr>
          <p:cNvPr id="5" name="Content Placeholder 4"/>
          <p:cNvSpPr>
            <a:spLocks noGrp="1"/>
          </p:cNvSpPr>
          <p:nvPr>
            <p:ph idx="1"/>
          </p:nvPr>
        </p:nvSpPr>
        <p:spPr>
          <a:xfrm>
            <a:off x="0" y="785794"/>
            <a:ext cx="9144000" cy="6072206"/>
          </a:xfrm>
        </p:spPr>
        <p:txBody>
          <a:bodyPr>
            <a:normAutofit/>
          </a:bodyPr>
          <a:lstStyle/>
          <a:p>
            <a:pPr lvl="0"/>
            <a:r>
              <a:rPr lang="af-ZA" dirty="0"/>
              <a:t>God se regverdige karakter:</a:t>
            </a:r>
            <a:endParaRPr lang="en-US" dirty="0"/>
          </a:p>
          <a:p>
            <a:pPr lvl="0"/>
            <a:r>
              <a:rPr lang="af-ZA" dirty="0"/>
              <a:t>Christus se regverdigmaking:</a:t>
            </a:r>
            <a:endParaRPr lang="en-US" dirty="0"/>
          </a:p>
          <a:p>
            <a:pPr lvl="0"/>
            <a:r>
              <a:rPr lang="af-ZA" dirty="0"/>
              <a:t>Werk van die Heilig Gees in my:</a:t>
            </a:r>
            <a:endParaRPr lang="en-US" dirty="0"/>
          </a:p>
          <a:p>
            <a:pPr lvl="0"/>
            <a:r>
              <a:rPr lang="af-ZA" dirty="0"/>
              <a:t>Oor al ons genade gawes:</a:t>
            </a:r>
            <a:endParaRPr lang="en-US" dirty="0"/>
          </a:p>
          <a:p>
            <a:pPr lvl="0"/>
            <a:r>
              <a:rPr lang="af-ZA" dirty="0"/>
              <a:t>Omdat alles tot ons voordeel gebeur:</a:t>
            </a:r>
            <a:endParaRPr lang="en-US" dirty="0"/>
          </a:p>
          <a:p>
            <a:pPr lvl="0"/>
            <a:r>
              <a:rPr lang="af-ZA" dirty="0"/>
              <a:t>Belofte van toekomstige glorie:</a:t>
            </a:r>
            <a:endParaRPr lang="en-US" dirty="0"/>
          </a:p>
          <a:p>
            <a:pPr lvl="0"/>
            <a:r>
              <a:rPr lang="af-ZA" dirty="0"/>
              <a:t>Beantwoorde gebede:</a:t>
            </a:r>
            <a:endParaRPr lang="en-US" dirty="0"/>
          </a:p>
          <a:p>
            <a:pPr lvl="0"/>
            <a:r>
              <a:rPr lang="af-ZA" dirty="0"/>
              <a:t>Oor God se Woord:</a:t>
            </a:r>
            <a:endParaRPr lang="en-US" dirty="0"/>
          </a:p>
          <a:p>
            <a:pPr lvl="0"/>
            <a:r>
              <a:rPr lang="af-ZA" b="1" dirty="0"/>
              <a:t>Gemeenskap van gelowiges</a:t>
            </a:r>
            <a:r>
              <a:rPr lang="af-ZA" b="1" dirty="0" smtClean="0"/>
              <a:t>:</a:t>
            </a:r>
            <a:endParaRPr lang="en-US"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2:4	</a:t>
            </a:r>
            <a:r>
              <a:rPr lang="af-ZA" b="1" dirty="0" smtClean="0"/>
              <a:t/>
            </a:r>
            <a:br>
              <a:rPr lang="af-ZA" b="1" dirty="0" smtClean="0"/>
            </a:br>
            <a:r>
              <a:rPr lang="af-ZA" b="1" dirty="0"/>
              <a:t/>
            </a:r>
            <a:br>
              <a:rPr lang="af-ZA" b="1" dirty="0"/>
            </a:br>
            <a:r>
              <a:rPr lang="af-ZA" i="1" dirty="0" smtClean="0"/>
              <a:t>“</a:t>
            </a:r>
            <a:r>
              <a:rPr lang="af-ZA" i="1" dirty="0"/>
              <a:t>Ek onthou jou afskeidstrane en wil jou baie graag weer sien. Dit sal vir my 'n groot vreugde wees</a:t>
            </a:r>
            <a:r>
              <a:rPr lang="af-ZA" i="1" dirty="0" smtClean="0"/>
              <a:t>.”</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14356"/>
          </a:xfrm>
        </p:spPr>
        <p:txBody>
          <a:bodyPr>
            <a:normAutofit fontScale="90000"/>
          </a:bodyPr>
          <a:lstStyle/>
          <a:p>
            <a:r>
              <a:rPr lang="en-ZA" b="1" u="sng" dirty="0" err="1" smtClean="0"/>
              <a:t>Redes</a:t>
            </a:r>
            <a:r>
              <a:rPr lang="en-ZA" b="1" u="sng" dirty="0" smtClean="0"/>
              <a:t> </a:t>
            </a:r>
            <a:r>
              <a:rPr lang="en-ZA" b="1" u="sng" dirty="0" err="1" smtClean="0"/>
              <a:t>vir</a:t>
            </a:r>
            <a:r>
              <a:rPr lang="en-ZA" b="1" u="sng" dirty="0" smtClean="0"/>
              <a:t> my </a:t>
            </a:r>
            <a:r>
              <a:rPr lang="en-ZA" b="1" u="sng" dirty="0" err="1" smtClean="0"/>
              <a:t>vreugde</a:t>
            </a:r>
            <a:r>
              <a:rPr lang="en-ZA" b="1" u="sng" dirty="0" smtClean="0"/>
              <a:t>:</a:t>
            </a:r>
            <a:endParaRPr lang="en-US" b="1" u="sng" dirty="0"/>
          </a:p>
        </p:txBody>
      </p:sp>
      <p:sp>
        <p:nvSpPr>
          <p:cNvPr id="5" name="Content Placeholder 4"/>
          <p:cNvSpPr>
            <a:spLocks noGrp="1"/>
          </p:cNvSpPr>
          <p:nvPr>
            <p:ph idx="1"/>
          </p:nvPr>
        </p:nvSpPr>
        <p:spPr>
          <a:xfrm>
            <a:off x="0" y="785794"/>
            <a:ext cx="9144000" cy="6072206"/>
          </a:xfrm>
        </p:spPr>
        <p:txBody>
          <a:bodyPr>
            <a:normAutofit/>
          </a:bodyPr>
          <a:lstStyle/>
          <a:p>
            <a:pPr lvl="0"/>
            <a:r>
              <a:rPr lang="af-ZA" dirty="0"/>
              <a:t>God se regverdige karakter:</a:t>
            </a:r>
            <a:endParaRPr lang="en-US" dirty="0"/>
          </a:p>
          <a:p>
            <a:pPr lvl="0"/>
            <a:r>
              <a:rPr lang="af-ZA" dirty="0"/>
              <a:t>Christus se regverdigmaking:</a:t>
            </a:r>
            <a:endParaRPr lang="en-US" dirty="0"/>
          </a:p>
          <a:p>
            <a:pPr lvl="0"/>
            <a:r>
              <a:rPr lang="af-ZA" dirty="0"/>
              <a:t>Werk van die Heilig Gees in my:</a:t>
            </a:r>
            <a:endParaRPr lang="en-US" dirty="0"/>
          </a:p>
          <a:p>
            <a:pPr lvl="0"/>
            <a:r>
              <a:rPr lang="af-ZA" dirty="0"/>
              <a:t>Oor al ons genade gawes:</a:t>
            </a:r>
            <a:endParaRPr lang="en-US" dirty="0"/>
          </a:p>
          <a:p>
            <a:pPr lvl="0"/>
            <a:r>
              <a:rPr lang="af-ZA" dirty="0"/>
              <a:t>Omdat alles tot ons voordeel gebeur:</a:t>
            </a:r>
            <a:endParaRPr lang="en-US" dirty="0"/>
          </a:p>
          <a:p>
            <a:pPr lvl="0"/>
            <a:r>
              <a:rPr lang="af-ZA" dirty="0"/>
              <a:t>Belofte van toekomstige glorie:</a:t>
            </a:r>
            <a:endParaRPr lang="en-US" dirty="0"/>
          </a:p>
          <a:p>
            <a:pPr lvl="0"/>
            <a:r>
              <a:rPr lang="af-ZA" dirty="0"/>
              <a:t>Beantwoorde gebede:</a:t>
            </a:r>
            <a:endParaRPr lang="en-US" dirty="0"/>
          </a:p>
          <a:p>
            <a:pPr lvl="0"/>
            <a:r>
              <a:rPr lang="af-ZA" dirty="0"/>
              <a:t>Oor God se Woord:</a:t>
            </a:r>
            <a:endParaRPr lang="en-US" dirty="0"/>
          </a:p>
          <a:p>
            <a:pPr lvl="0"/>
            <a:r>
              <a:rPr lang="af-ZA" dirty="0"/>
              <a:t>Gemeenskap van gelowiges:</a:t>
            </a:r>
            <a:endParaRPr lang="en-US" dirty="0"/>
          </a:p>
          <a:p>
            <a:pPr lvl="0"/>
            <a:r>
              <a:rPr lang="af-ZA" b="1" dirty="0"/>
              <a:t>Evangelie wat mense red</a:t>
            </a:r>
            <a:r>
              <a:rPr lang="af-ZA" b="1" dirty="0" smtClean="0"/>
              <a:t>:</a:t>
            </a:r>
            <a:endParaRPr lang="en-US"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15:3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Nadat die gemeente hulle van die nodige vir die reis voorsien het, het hulle deur Fenisië en Samaria gegaan en vertel van die bekering van die heidene. Hieroor was al die gelowiges baie bly</a:t>
            </a:r>
            <a:r>
              <a:rPr lang="af-ZA" i="1" dirty="0" smtClean="0"/>
              <a:t>.”</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2:20</a:t>
            </a:r>
            <a:r>
              <a:rPr lang="af-ZA" b="1" dirty="0"/>
              <a:t>	</a:t>
            </a:r>
            <a:r>
              <a:rPr lang="af-ZA" b="1" dirty="0" smtClean="0"/>
              <a:t/>
            </a:r>
            <a:br>
              <a:rPr lang="af-ZA" b="1" dirty="0" smtClean="0"/>
            </a:br>
            <a:r>
              <a:rPr lang="af-ZA" b="1" dirty="0"/>
              <a:t/>
            </a:r>
            <a:br>
              <a:rPr lang="af-ZA" b="1" dirty="0"/>
            </a:br>
            <a:r>
              <a:rPr lang="af-ZA" i="1" dirty="0" smtClean="0"/>
              <a:t>“</a:t>
            </a:r>
            <a:r>
              <a:rPr lang="af-ZA" i="1" dirty="0"/>
              <a:t>ek is saam met Christus gekruisig, en nou is dit nie meer ek wat lewe nie, maar Christus wat in my lewe</a:t>
            </a:r>
            <a:r>
              <a:rPr lang="af-ZA" i="1" dirty="0" smtClean="0"/>
              <a:t>.”</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joyful Christian is more concerned about glorifying God than about avoiding temporal difficulties. He thinks more of his spiritual riches and eternal glory than he does any present pain or material poverty</a:t>
            </a:r>
            <a:r>
              <a:rPr lang="af-ZA" i="1" dirty="0" smtClean="0"/>
              <a:t>.”</a:t>
            </a:r>
            <a:br>
              <a:rPr lang="af-ZA" i="1" dirty="0" smtClean="0"/>
            </a:br>
            <a:r>
              <a:rPr lang="af-ZA" i="1" dirty="0"/>
              <a:t/>
            </a:r>
            <a:br>
              <a:rPr lang="af-ZA" i="1" dirty="0"/>
            </a:br>
            <a:r>
              <a:rPr lang="en-US" dirty="0"/>
              <a:t/>
            </a:r>
            <a:br>
              <a:rPr lang="en-US" dirty="0"/>
            </a:br>
            <a:r>
              <a:rPr lang="en-US" dirty="0" smtClean="0"/>
              <a:t>					</a:t>
            </a:r>
            <a:r>
              <a:rPr lang="af-ZA" b="1" dirty="0" smtClean="0">
                <a:solidFill>
                  <a:srgbClr val="7030A0"/>
                </a:solidFill>
              </a:rPr>
              <a:t>John MacAthur</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6:10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Ons word behandel asas bedroefdes, en tog is ons altyd opgeruimd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Wat steel jou vreugde</a:t>
            </a:r>
            <a:r>
              <a:rPr lang="af-ZA" b="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714356"/>
          </a:xfrm>
        </p:spPr>
        <p:txBody>
          <a:bodyPr>
            <a:normAutofit fontScale="90000"/>
          </a:bodyPr>
          <a:lstStyle/>
          <a:p>
            <a:r>
              <a:rPr lang="en-ZA" b="1" u="sng" dirty="0" err="1" smtClean="0"/>
              <a:t>Redes</a:t>
            </a:r>
            <a:r>
              <a:rPr lang="en-ZA" b="1" u="sng" dirty="0" smtClean="0"/>
              <a:t> </a:t>
            </a:r>
            <a:r>
              <a:rPr lang="en-ZA" b="1" u="sng" dirty="0" err="1" smtClean="0"/>
              <a:t>vir</a:t>
            </a:r>
            <a:r>
              <a:rPr lang="en-ZA" b="1" u="sng" dirty="0" smtClean="0"/>
              <a:t> my </a:t>
            </a:r>
            <a:r>
              <a:rPr lang="en-ZA" b="1" u="sng" dirty="0" err="1" smtClean="0"/>
              <a:t>vreugde</a:t>
            </a:r>
            <a:r>
              <a:rPr lang="en-ZA" b="1" u="sng" dirty="0" smtClean="0"/>
              <a:t>:</a:t>
            </a:r>
            <a:endParaRPr lang="en-US" b="1" u="sng" dirty="0"/>
          </a:p>
        </p:txBody>
      </p:sp>
      <p:sp>
        <p:nvSpPr>
          <p:cNvPr id="5" name="Content Placeholder 4"/>
          <p:cNvSpPr>
            <a:spLocks noGrp="1"/>
          </p:cNvSpPr>
          <p:nvPr>
            <p:ph idx="1"/>
          </p:nvPr>
        </p:nvSpPr>
        <p:spPr>
          <a:xfrm>
            <a:off x="0" y="785794"/>
            <a:ext cx="9144000" cy="6072206"/>
          </a:xfrm>
        </p:spPr>
        <p:txBody>
          <a:bodyPr>
            <a:normAutofit/>
          </a:bodyPr>
          <a:lstStyle/>
          <a:p>
            <a:pPr lvl="0"/>
            <a:r>
              <a:rPr lang="af-ZA" b="1" dirty="0"/>
              <a:t>God se regverdige karakter</a:t>
            </a:r>
            <a:r>
              <a:rPr lang="af-ZA" b="1" dirty="0" smtClean="0"/>
              <a:t>:</a:t>
            </a:r>
            <a:endParaRPr lang="en-US"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431</Words>
  <Application>Microsoft Office PowerPoint</Application>
  <PresentationFormat>On-screen Show (4:3)</PresentationFormat>
  <Paragraphs>80</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Slide 1</vt:lpstr>
      <vt:lpstr>Joh. 4:23   “Maar daar kom 'n tyd, en dit is nou, wanneer die ware aanbidders die Vader deur die Gees en in waarheid sal aanbid, want die Vader wil juis hê dat die mense wat Hom aanbid, dit so moet doen.”</vt:lpstr>
      <vt:lpstr>Gal. 2:20   “ek is saam met Christus gekruisig, en nou is dit nie meer ek wat lewe nie, maar Christus wat in my lewe.”</vt:lpstr>
      <vt:lpstr>Slide 4</vt:lpstr>
      <vt:lpstr>II Kor. 6:10   “Ons word behandel asas bedroefdes, en tog is ons altyd opgeruimd”</vt:lpstr>
      <vt:lpstr>Slide 6</vt:lpstr>
      <vt:lpstr>Wat steel jou vreugde?</vt:lpstr>
      <vt:lpstr>Slide 8</vt:lpstr>
      <vt:lpstr>Redes vir my vreugde:</vt:lpstr>
      <vt:lpstr>Ps. 28:7    “Die Here is my sterkte en my beskermer, op Hom het ek vertrou. Hy het my gehelp. Daarom is ek bly en wil ek Hom loof met my lied.”</vt:lpstr>
      <vt:lpstr>Redes vir my vreugde:</vt:lpstr>
      <vt:lpstr>Luk. 10:20   “En tog moet julle nie bly wees net omdat die geeste hulle aan julle onderwerp nie, maar wees veral bly omdat julle name in die hemel opgeskryf is.”</vt:lpstr>
      <vt:lpstr>Redes vir my vreugde:</vt:lpstr>
      <vt:lpstr>Rom. 14:17   “Die koninkryk van God is nie 'n saak van eet en drink nie, maar van gehoorsaamheid aan God, vrede en vreugde, wat die Heilige Gees ons gee.”</vt:lpstr>
      <vt:lpstr>Redes vir my vreugde:</vt:lpstr>
      <vt:lpstr>Ef. 1:3    “Aan God, die Vader van ons Here Jesus Christus, kom al die lof toe! Hy het ons in Christus geseën met al die seëninge van die Gees wat daar in die hemel is.”</vt:lpstr>
      <vt:lpstr>Redes vir my vreugde:</vt:lpstr>
      <vt:lpstr>Rom. 8:28   “Ons weet dat God alles ten goede laat meewerk vir dié wat Hom liefhet, dié wat volgens sy besluit geroep is.”</vt:lpstr>
      <vt:lpstr>Redes vir my vreugde:</vt:lpstr>
      <vt:lpstr>Matt. 5:12   “Wees bly en verheug, want julle loon is groot in die hemel. Hulle het immers die profete voor julle net so vervolg.”</vt:lpstr>
      <vt:lpstr>Redes vir my vreugde:</vt:lpstr>
      <vt:lpstr>Ps. 66:20   “Die lof kom God toe wat my gebed nie afgewys en sy trou nie van my weerhou het nie.”</vt:lpstr>
      <vt:lpstr>Redes vir my vreugde:</vt:lpstr>
      <vt:lpstr>Ps. 119:14   “Om volgens u verordeninge te lewe, gee my meer vreugde as al die rykdom van die wêreld.”</vt:lpstr>
      <vt:lpstr>Redes vir my vreugde:</vt:lpstr>
      <vt:lpstr>II Tim. 2:4   “Ek onthou jou afskeidstrane en wil jou baie graag weer sien. Dit sal vir my 'n groot vreugde wees.”</vt:lpstr>
      <vt:lpstr>Redes vir my vreugde:</vt:lpstr>
      <vt:lpstr>Hand. 15:3   “Nadat die gemeente hulle van die nodige vir die reis voorsien het, het hulle deur Fenisië en Samaria gegaan en vertel van die bekering van die heidene. Hieroor was al die gelowiges baie bly.”</vt:lpstr>
      <vt:lpstr>Slide 29</vt:lpstr>
      <vt:lpstr>“The joyful Christian is more concerned about glorifying God than about avoiding temporal difficulties. He thinks more of his spiritual riches and eternal glory than he does any present pain or material poverty.”        John MacAthur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2018-10-26T05:21:58Z</dcterms:created>
  <dcterms:modified xsi:type="dcterms:W3CDTF">2018-10-26T05:31:13Z</dcterms:modified>
</cp:coreProperties>
</file>