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7" r:id="rId4"/>
    <p:sldId id="288" r:id="rId5"/>
    <p:sldId id="258" r:id="rId6"/>
    <p:sldId id="259" r:id="rId7"/>
    <p:sldId id="260" r:id="rId8"/>
    <p:sldId id="261" r:id="rId9"/>
    <p:sldId id="262" r:id="rId10"/>
    <p:sldId id="263" r:id="rId11"/>
    <p:sldId id="264" r:id="rId12"/>
    <p:sldId id="265" r:id="rId13"/>
    <p:sldId id="266" r:id="rId14"/>
    <p:sldId id="282" r:id="rId15"/>
    <p:sldId id="273" r:id="rId16"/>
    <p:sldId id="283" r:id="rId17"/>
    <p:sldId id="274" r:id="rId18"/>
    <p:sldId id="284" r:id="rId19"/>
    <p:sldId id="275" r:id="rId20"/>
    <p:sldId id="285" r:id="rId21"/>
    <p:sldId id="276" r:id="rId22"/>
    <p:sldId id="271" r:id="rId23"/>
    <p:sldId id="277" r:id="rId24"/>
    <p:sldId id="270" r:id="rId25"/>
    <p:sldId id="278" r:id="rId26"/>
    <p:sldId id="269" r:id="rId27"/>
    <p:sldId id="279" r:id="rId28"/>
    <p:sldId id="268" r:id="rId29"/>
    <p:sldId id="280" r:id="rId30"/>
    <p:sldId id="267" r:id="rId31"/>
    <p:sldId id="281" r:id="rId32"/>
    <p:sldId id="272"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795" autoAdjust="0"/>
    <p:restoredTop sz="94660"/>
  </p:normalViewPr>
  <p:slideViewPr>
    <p:cSldViewPr>
      <p:cViewPr varScale="1">
        <p:scale>
          <a:sx n="106" d="100"/>
          <a:sy n="106"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D26826-EDB0-4DEB-8F11-68CB99DACAAF}"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26826-EDB0-4DEB-8F11-68CB99DACAAF}"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26826-EDB0-4DEB-8F11-68CB99DACAAF}"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26826-EDB0-4DEB-8F11-68CB99DACAAF}"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D26826-EDB0-4DEB-8F11-68CB99DACAAF}"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D26826-EDB0-4DEB-8F11-68CB99DACAAF}"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D26826-EDB0-4DEB-8F11-68CB99DACAAF}"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D26826-EDB0-4DEB-8F11-68CB99DACAAF}"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26826-EDB0-4DEB-8F11-68CB99DACAAF}"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26826-EDB0-4DEB-8F11-68CB99DACAAF}"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26826-EDB0-4DEB-8F11-68CB99DACAAF}"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A21F3-60E8-4428-BEE1-701AC51361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26826-EDB0-4DEB-8F11-68CB99DACAAF}" type="datetimeFigureOut">
              <a:rPr lang="en-US" smtClean="0"/>
              <a:pPr/>
              <a:t>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A21F3-60E8-4428-BEE1-701AC51361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2:42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het hulle heelhartig toegelê op die leer van die apostels en die onderlinge verbondenheid, die gemeenskaplike maaltyd en die gebede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Hand. 6:2-4</a:t>
            </a:r>
            <a:r>
              <a:rPr lang="af-ZA" i="1" dirty="0">
                <a:solidFill>
                  <a:srgbClr val="00B050"/>
                </a:solidFill>
              </a:rPr>
              <a:t>	</a:t>
            </a:r>
            <a:r>
              <a:rPr lang="af-ZA" i="1" dirty="0"/>
              <a:t>“Die twaalf apostels roep toe al die gelowiges bymekaar en sê vir hulle: “Dit is nie reg dat ons die verkondiging van die woord van God verwaarloos om die versorging te kan behartig nie. Nou, broers, soek sewe mans onder julle uit wat daarvoor bekend is dat hulle vol van die Heilige Gees is en wysheid het, sodat ons hulle vir hierdie taak kan aanstel. Ons sal dan al ons aandag aan gebed en die bediening van die woord bly gee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b="1" dirty="0"/>
              <a:t>Hoogste motief  is glorie aan God:</a:t>
            </a:r>
            <a:endParaRPr lang="en-US" b="1" dirty="0"/>
          </a:p>
          <a:p>
            <a:pPr>
              <a:buNone/>
            </a:pPr>
            <a:endParaRPr 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Vader wat in die hemel is, laat u Naam geheilig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b="1" dirty="0"/>
              <a:t>Begeerte om gemeenskap met ons Vader:</a:t>
            </a:r>
            <a:endParaRPr lang="en-US" b="1" dirty="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42:2	</a:t>
            </a:r>
            <a:r>
              <a:rPr lang="af-ZA" b="1" dirty="0" smtClean="0">
                <a:solidFill>
                  <a:srgbClr val="00B050"/>
                </a:solidFill>
              </a:rPr>
              <a:t/>
            </a:r>
            <a:br>
              <a:rPr lang="af-ZA" b="1" dirty="0" smtClean="0">
                <a:solidFill>
                  <a:srgbClr val="00B050"/>
                </a:solidFill>
              </a:rPr>
            </a:br>
            <a:r>
              <a:rPr lang="af-ZA" i="1" dirty="0">
                <a:solidFill>
                  <a:srgbClr val="00B050"/>
                </a:solidFill>
              </a:rPr>
              <a:t>	</a:t>
            </a:r>
            <a:r>
              <a:rPr lang="af-ZA" i="1" dirty="0" smtClean="0"/>
              <a:t/>
            </a:r>
            <a:br>
              <a:rPr lang="af-ZA" i="1" dirty="0" smtClean="0"/>
            </a:br>
            <a:r>
              <a:rPr lang="af-ZA" i="1" dirty="0" smtClean="0"/>
              <a:t>“</a:t>
            </a:r>
            <a:r>
              <a:rPr lang="af-ZA" i="1" dirty="0"/>
              <a:t>Soos 'n wildsbok smag na waterstrome, so smag ek na U, o God.”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b="1" dirty="0"/>
              <a:t>Dat ons Vader aan ons behoeftes sal voorsien:</a:t>
            </a:r>
            <a:endParaRPr lang="en-US" b="1"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Gee ons vandag ons daaglikse brood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b="1" dirty="0"/>
              <a:t>Wysheid om in 'n sondige wêreld te kan lewe:</a:t>
            </a:r>
            <a:endParaRPr lang="en-US" b="1"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lewe deur die Gees; laat die Gees nou ook ons gedrag bepaal</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1:5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een van julle wysheid kortkom, moet hy dit van God bid, en Hy sal dit aan hom gee, want God gee aan almal sonder voorbehoud en sonder verwyt</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b="1" dirty="0"/>
              <a:t>Bevryding van ons probleme:</a:t>
            </a:r>
            <a:endParaRPr lang="en-US" b="1" dirty="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Jona 2:1-2</a:t>
            </a:r>
            <a:r>
              <a:rPr lang="af-ZA" i="1" dirty="0"/>
              <a:t>	</a:t>
            </a:r>
            <a:r>
              <a:rPr lang="af-ZA" i="1" dirty="0" smtClean="0"/>
              <a:t/>
            </a:r>
            <a:br>
              <a:rPr lang="af-ZA" i="1" dirty="0" smtClean="0"/>
            </a:br>
            <a:r>
              <a:rPr lang="af-ZA" i="1" dirty="0"/>
              <a:t/>
            </a:r>
            <a:br>
              <a:rPr lang="af-ZA" i="1" dirty="0"/>
            </a:br>
            <a:r>
              <a:rPr lang="af-ZA" i="1" dirty="0" smtClean="0"/>
              <a:t>“</a:t>
            </a:r>
            <a:r>
              <a:rPr lang="af-ZA" i="1" dirty="0"/>
              <a:t>Toe bid Jona daar binne-in die vis tot die Here sy God. Jona het gesê: “In my nood het ek tot die Here geroep, en Hy het my gebed verhoor.</a:t>
            </a:r>
            <a:br>
              <a:rPr lang="af-ZA" i="1" dirty="0"/>
            </a:br>
            <a:r>
              <a:rPr lang="af-ZA" i="1" dirty="0"/>
              <a:t>Diep in die doderyk het ek hulp gevra, en U, Here, het my gehoor</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dirty="0"/>
              <a:t>Bevryding van ons probleme:</a:t>
            </a:r>
            <a:endParaRPr lang="en-US" dirty="0"/>
          </a:p>
          <a:p>
            <a:pPr lvl="0"/>
            <a:r>
              <a:rPr lang="af-ZA" b="1" dirty="0"/>
              <a:t>Verligting van vrees en angs:</a:t>
            </a:r>
            <a:endParaRPr lang="en-US" b="1" dirty="0"/>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4:6-7</a:t>
            </a:r>
            <a:r>
              <a:rPr lang="af-ZA" i="1" dirty="0"/>
              <a:t>	</a:t>
            </a:r>
            <a:r>
              <a:rPr lang="af-ZA" i="1" dirty="0" smtClean="0"/>
              <a:t/>
            </a:r>
            <a:br>
              <a:rPr lang="af-ZA" i="1" dirty="0" smtClean="0"/>
            </a:br>
            <a:r>
              <a:rPr lang="af-ZA" i="1" dirty="0"/>
              <a:t/>
            </a:r>
            <a:br>
              <a:rPr lang="af-ZA" i="1" dirty="0"/>
            </a:br>
            <a:r>
              <a:rPr lang="af-ZA" i="1" dirty="0" smtClean="0"/>
              <a:t>“</a:t>
            </a:r>
            <a:r>
              <a:rPr lang="af-ZA" i="1" dirty="0"/>
              <a:t>Moet oor niks besorg wees nie, maar maak in alles julle begeertes deur gebed en smeking en met danksegging aan God bekend. En die vrede van God wat alle verstand te bowe gaan, sal oor julle harte en gedagtes die wag hou in Christus Jesus</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dirty="0"/>
              <a:t>Bevryding van ons probleme:</a:t>
            </a:r>
            <a:endParaRPr lang="en-US" dirty="0"/>
          </a:p>
          <a:p>
            <a:pPr lvl="0"/>
            <a:r>
              <a:rPr lang="af-ZA" dirty="0"/>
              <a:t>Verligting van vrees en angs:</a:t>
            </a:r>
            <a:endParaRPr lang="en-US" dirty="0"/>
          </a:p>
          <a:p>
            <a:pPr lvl="0"/>
            <a:r>
              <a:rPr lang="af-ZA" b="1" dirty="0"/>
              <a:t>Dankbaarheid vir Sy seëninge in die verlede:</a:t>
            </a:r>
            <a:endParaRPr lang="en-US" b="1" dirty="0"/>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 44:2-4</a:t>
            </a:r>
            <a:r>
              <a:rPr lang="af-ZA" i="1" dirty="0"/>
              <a:t>	</a:t>
            </a:r>
            <a:br>
              <a:rPr lang="af-ZA" i="1" dirty="0"/>
            </a:br>
            <a:r>
              <a:rPr lang="af-ZA" i="1" dirty="0" smtClean="0"/>
              <a:t>“U </a:t>
            </a:r>
            <a:r>
              <a:rPr lang="af-ZA" i="1" dirty="0"/>
              <a:t>het nasies met u eie hand verdryf, maar u volk 'n vaste woonplek gegee. U het nasies se mag verbreek om aan u volk vryheid te gee. Dit is nie met die swaard dat u volk die land in besit geneem het nie, nie deur hulle eie mag dat hulle die oorwinning behaal het nie, maar deur u krag, u mag en u teenwoordigheid, omdat U hulle liefgehad het</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dirty="0"/>
              <a:t>Bevryding van ons probleme:</a:t>
            </a:r>
            <a:endParaRPr lang="en-US" dirty="0"/>
          </a:p>
          <a:p>
            <a:pPr lvl="0"/>
            <a:r>
              <a:rPr lang="af-ZA" dirty="0"/>
              <a:t>Verligting van vrees en angs:</a:t>
            </a:r>
            <a:endParaRPr lang="en-US" dirty="0"/>
          </a:p>
          <a:p>
            <a:pPr lvl="0"/>
            <a:r>
              <a:rPr lang="af-ZA" dirty="0"/>
              <a:t>Dankbaarheid vir Sy seëninge in die verlede:</a:t>
            </a:r>
            <a:endParaRPr lang="en-US" dirty="0"/>
          </a:p>
          <a:p>
            <a:pPr lvl="0"/>
            <a:r>
              <a:rPr lang="af-ZA" b="1" dirty="0"/>
              <a:t>Bevry te word van my skuldgevoelens:</a:t>
            </a:r>
            <a:endParaRPr lang="en-US" b="1" dirty="0"/>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32:5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het ek my sonde bely, my oortreding nie weggesteek nie. Ek het gesê: “Voor die Here bely ek my opstandigheid;” en U het my skuld vergewe</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dirty="0"/>
              <a:t>Bevryding van ons probleme:</a:t>
            </a:r>
            <a:endParaRPr lang="en-US" dirty="0"/>
          </a:p>
          <a:p>
            <a:pPr lvl="0"/>
            <a:r>
              <a:rPr lang="af-ZA" dirty="0"/>
              <a:t>Verligting van vrees en angs:</a:t>
            </a:r>
            <a:endParaRPr lang="en-US" dirty="0"/>
          </a:p>
          <a:p>
            <a:pPr lvl="0"/>
            <a:r>
              <a:rPr lang="af-ZA" dirty="0"/>
              <a:t>Dankbaarheid vir Sy seëninge in die verlede:</a:t>
            </a:r>
            <a:endParaRPr lang="en-US" dirty="0"/>
          </a:p>
          <a:p>
            <a:pPr lvl="0"/>
            <a:r>
              <a:rPr lang="af-ZA" dirty="0"/>
              <a:t>Bevry te word van my skuldgevoelens:</a:t>
            </a:r>
            <a:endParaRPr lang="en-US" dirty="0"/>
          </a:p>
          <a:p>
            <a:pPr lvl="0"/>
            <a:r>
              <a:rPr lang="af-ZA" b="1" dirty="0"/>
              <a:t>Redding van verlore siele:</a:t>
            </a:r>
            <a:endParaRPr lang="en-US" b="1" dirty="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lewe deur die Gees; laat die Gees nou ook ons gedrag bepaal</a:t>
            </a:r>
            <a:r>
              <a:rPr lang="af-ZA" i="1"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a:t>
            </a:r>
            <a:r>
              <a:rPr lang="af-ZA" b="1" dirty="0"/>
              <a:t>	</a:t>
            </a:r>
            <a:r>
              <a:rPr lang="af-ZA" b="1" dirty="0" smtClean="0"/>
              <a:t/>
            </a:r>
            <a:br>
              <a:rPr lang="af-ZA" b="1" dirty="0" smtClean="0"/>
            </a:br>
            <a:r>
              <a:rPr lang="af-ZA" b="1" dirty="0"/>
              <a:t/>
            </a:r>
            <a:br>
              <a:rPr lang="af-ZA" b="1" dirty="0"/>
            </a:br>
            <a:r>
              <a:rPr lang="af-ZA" i="1" dirty="0" smtClean="0"/>
              <a:t>“</a:t>
            </a:r>
            <a:r>
              <a:rPr lang="af-ZA" i="1" dirty="0"/>
              <a:t>Broers, my hartewens en my gebed tot God vir my volk is dat hulle gered word</a:t>
            </a:r>
            <a:r>
              <a:rPr lang="af-ZA" i="1"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u="sng" dirty="0" err="1" smtClean="0"/>
              <a:t>Hoekom</a:t>
            </a:r>
            <a:r>
              <a:rPr lang="en-ZA" u="sng" dirty="0" smtClean="0"/>
              <a:t> bid </a:t>
            </a:r>
            <a:r>
              <a:rPr lang="en-ZA" u="sng" dirty="0" err="1" smtClean="0"/>
              <a:t>ek</a:t>
            </a:r>
            <a:r>
              <a:rPr lang="en-ZA" u="sng" dirty="0" smtClean="0"/>
              <a:t>?</a:t>
            </a:r>
            <a:endParaRPr lang="en-US" u="sng" dirty="0"/>
          </a:p>
        </p:txBody>
      </p:sp>
      <p:sp>
        <p:nvSpPr>
          <p:cNvPr id="5" name="Content Placeholder 4"/>
          <p:cNvSpPr>
            <a:spLocks noGrp="1"/>
          </p:cNvSpPr>
          <p:nvPr>
            <p:ph idx="1"/>
          </p:nvPr>
        </p:nvSpPr>
        <p:spPr>
          <a:xfrm>
            <a:off x="0" y="785794"/>
            <a:ext cx="9144000" cy="6072206"/>
          </a:xfrm>
        </p:spPr>
        <p:txBody>
          <a:bodyPr/>
          <a:lstStyle/>
          <a:p>
            <a:pPr lvl="0"/>
            <a:r>
              <a:rPr lang="af-ZA" dirty="0"/>
              <a:t>Hoogste motief  is glorie aan God:</a:t>
            </a:r>
            <a:endParaRPr lang="en-US" dirty="0"/>
          </a:p>
          <a:p>
            <a:pPr lvl="0"/>
            <a:r>
              <a:rPr lang="af-ZA" dirty="0"/>
              <a:t>Begeerte om gemeenskap met ons Vader:</a:t>
            </a:r>
            <a:endParaRPr lang="en-US" dirty="0"/>
          </a:p>
          <a:p>
            <a:pPr lvl="0"/>
            <a:r>
              <a:rPr lang="af-ZA" dirty="0"/>
              <a:t>Dat ons Vader aan ons behoeftes sal voorsien:</a:t>
            </a:r>
            <a:endParaRPr lang="en-US" dirty="0"/>
          </a:p>
          <a:p>
            <a:pPr lvl="0"/>
            <a:r>
              <a:rPr lang="af-ZA" dirty="0"/>
              <a:t>Wysheid om in 'n sondige wêreld te kan lewe:</a:t>
            </a:r>
            <a:endParaRPr lang="en-US" dirty="0"/>
          </a:p>
          <a:p>
            <a:pPr lvl="0"/>
            <a:r>
              <a:rPr lang="af-ZA" dirty="0"/>
              <a:t>Bevryding van ons probleme:</a:t>
            </a:r>
            <a:endParaRPr lang="en-US" dirty="0"/>
          </a:p>
          <a:p>
            <a:pPr lvl="0"/>
            <a:r>
              <a:rPr lang="af-ZA" dirty="0"/>
              <a:t>Verligting van vrees en angs:</a:t>
            </a:r>
            <a:endParaRPr lang="en-US" dirty="0"/>
          </a:p>
          <a:p>
            <a:pPr lvl="0"/>
            <a:r>
              <a:rPr lang="af-ZA" dirty="0"/>
              <a:t>Dankbaarheid vir Sy seëninge in die verlede:</a:t>
            </a:r>
            <a:endParaRPr lang="en-US" dirty="0"/>
          </a:p>
          <a:p>
            <a:pPr lvl="0"/>
            <a:r>
              <a:rPr lang="af-ZA" dirty="0"/>
              <a:t>Bevry te word van my skuldgevoelens:</a:t>
            </a:r>
            <a:endParaRPr lang="en-US" dirty="0"/>
          </a:p>
          <a:p>
            <a:pPr lvl="0"/>
            <a:r>
              <a:rPr lang="af-ZA" dirty="0"/>
              <a:t>Redding van verlore siele:</a:t>
            </a:r>
            <a:endParaRPr lang="en-US" dirty="0"/>
          </a:p>
          <a:p>
            <a:pPr lvl="0"/>
            <a:r>
              <a:rPr lang="af-ZA" b="1" dirty="0"/>
              <a:t>Geestelike groei:</a:t>
            </a:r>
            <a:endParaRPr lang="en-US" b="1" dirty="0"/>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3:14-21</a:t>
            </a:r>
            <a:r>
              <a:rPr lang="en-US" dirty="0">
                <a:solidFill>
                  <a:srgbClr val="00B050"/>
                </a:solidFill>
              </a:rPr>
              <a:t/>
            </a:r>
            <a:br>
              <a:rPr lang="en-US" dirty="0">
                <a:solidFill>
                  <a:srgbClr val="00B050"/>
                </a:solidFill>
              </a:rPr>
            </a:br>
            <a:endParaRPr lang="en-US" dirty="0">
              <a:solidFill>
                <a:srgbClr val="00B05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smtClean="0"/>
              <a:t>Prayer is the very life-breath of true religion. It is one of the first evidences that a man is born again</a:t>
            </a:r>
            <a:r>
              <a:rPr lang="af-ZA" i="1" dirty="0" smtClean="0"/>
              <a:t>.”</a:t>
            </a:r>
            <a:br>
              <a:rPr lang="af-ZA" i="1" dirty="0" smtClean="0"/>
            </a:br>
            <a:r>
              <a:rPr lang="af-ZA" i="1" dirty="0" smtClean="0"/>
              <a:t/>
            </a:r>
            <a:br>
              <a:rPr lang="af-ZA" i="1" dirty="0" smtClean="0"/>
            </a:br>
            <a:r>
              <a:rPr lang="af-ZA" i="1" dirty="0" smtClean="0"/>
              <a:t/>
            </a:r>
            <a:br>
              <a:rPr lang="af-ZA" i="1" dirty="0" smtClean="0"/>
            </a:br>
            <a:r>
              <a:rPr lang="af-ZA" i="1" dirty="0" smtClean="0"/>
              <a:t>						</a:t>
            </a:r>
            <a:r>
              <a:rPr lang="af-ZA" b="1" dirty="0" smtClean="0">
                <a:solidFill>
                  <a:srgbClr val="7030A0"/>
                </a:solidFill>
              </a:rPr>
              <a:t>J.C </a:t>
            </a:r>
            <a:r>
              <a:rPr lang="af-ZA" b="1" dirty="0" smtClean="0">
                <a:solidFill>
                  <a:srgbClr val="7030A0"/>
                </a:solidFill>
              </a:rPr>
              <a:t>Ryle</a:t>
            </a:r>
            <a:endParaRPr lang="en-US" b="1"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4:6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Moet oor niks besorg wees nie, maar maak in alles julle begeertes deur gebed en smeking en met danksegging aan God bekend.”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was êrens op 'n plek besig om te bid. Toe Hy klaar was, sê een van sy dissipels vir Hom: “Here, leer ons bid, soos Johannes ook sy volgelinge geleer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het almal eensgesind volhard in die gebed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515</Words>
  <Application>Microsoft Office PowerPoint</Application>
  <PresentationFormat>On-screen Show (4:3)</PresentationFormat>
  <Paragraphs>83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Gal. 5:25   “Ons lewe deur die Gees; laat die Gees nou ook ons gedrag bepaal.”</vt:lpstr>
      <vt:lpstr>Gal. 5:25   “Ons lewe deur die Gees; laat die Gees nou ook ons gedrag bepaal.”</vt:lpstr>
      <vt:lpstr>“Prayer is the very life-breath of true religion. It is one of the first evidences that a man is born again.”         J.C Ryle</vt:lpstr>
      <vt:lpstr>Slide 5</vt:lpstr>
      <vt:lpstr>Fil. 4:6    “Moet oor niks besorg wees nie, maar maak in alles julle begeertes deur gebed en smeking en met danksegging aan God bekend.”</vt:lpstr>
      <vt:lpstr>Slide 7</vt:lpstr>
      <vt:lpstr>Luk. 11:1   “Jesus was êrens op 'n plek besig om te bid. Toe Hy klaar was, sê een van sy dissipels vir Hom: “Here, leer ons bid, soos Johannes ook sy volgelinge geleer het.””</vt:lpstr>
      <vt:lpstr>Hand. 1:14   “Hulle het almal eensgesind volhard in die gebed”</vt:lpstr>
      <vt:lpstr>Hand. 2:42   “Hulle het hulle heelhartig toegelê op die leer van die apostels en die onderlinge verbondenheid, die gemeenskaplike maaltyd en die gebede.”</vt:lpstr>
      <vt:lpstr>Hand. 6:2-4 “Die twaalf apostels roep toe al die gelowiges bymekaar en sê vir hulle: “Dit is nie reg dat ons die verkondiging van die woord van God verwaarloos om die versorging te kan behartig nie. Nou, broers, soek sewe mans onder julle uit wat daarvoor bekend is dat hulle vol van die Heilige Gees is en wysheid het, sodat ons hulle vir hierdie taak kan aanstel. Ons sal dan al ons aandag aan gebed en die bediening van die woord bly gee.”</vt:lpstr>
      <vt:lpstr>Slide 12</vt:lpstr>
      <vt:lpstr>Hoekom bid ek?</vt:lpstr>
      <vt:lpstr>Matt. 6:9   “Ons Vader wat in die hemel is, laat u Naam geheilig word;”</vt:lpstr>
      <vt:lpstr>Hoekom bid ek?</vt:lpstr>
      <vt:lpstr>Ps. 42:2    “Soos 'n wildsbok smag na waterstrome, so smag ek na U, o God.”</vt:lpstr>
      <vt:lpstr>Hoekom bid ek?</vt:lpstr>
      <vt:lpstr>Matt. 6:11   “Gee ons vandag ons daaglikse brood;”</vt:lpstr>
      <vt:lpstr>Hoekom bid ek?</vt:lpstr>
      <vt:lpstr>Jak. 1:5    “As een van julle wysheid kortkom, moet hy dit van God bid, en Hy sal dit aan hom gee, want God gee aan almal sonder voorbehoud en sonder verwyt.”</vt:lpstr>
      <vt:lpstr>Hoekom bid ek?</vt:lpstr>
      <vt:lpstr>Jona 2:1-2   “Toe bid Jona daar binne-in die vis tot die Here sy God. Jona het gesê: “In my nood het ek tot die Here geroep, en Hy het my gebed verhoor. Diep in die doderyk het ek hulp gevra, en U, Here, het my gehoor.”</vt:lpstr>
      <vt:lpstr>Hoekom bid ek?</vt:lpstr>
      <vt:lpstr>Fil. 4:6-7   “Moet oor niks besorg wees nie, maar maak in alles julle begeertes deur gebed en smeking en met danksegging aan God bekend. En die vrede van God wat alle verstand te bowe gaan, sal oor julle harte en gedagtes die wag hou in Christus Jesus.”</vt:lpstr>
      <vt:lpstr>Hoekom bid ek?</vt:lpstr>
      <vt:lpstr>Ps. 44:2-4  “U het nasies met u eie hand verdryf, maar u volk 'n vaste woonplek gegee. U het nasies se mag verbreek om aan u volk vryheid te gee. Dit is nie met die swaard dat u volk die land in besit geneem het nie, nie deur hulle eie mag dat hulle die oorwinning behaal het nie, maar deur u krag, u mag en u teenwoordigheid, omdat U hulle liefgehad het.”</vt:lpstr>
      <vt:lpstr>Hoekom bid ek?</vt:lpstr>
      <vt:lpstr>Ps. 32:5    “Toe het ek my sonde bely, my oortreding nie weggesteek nie. Ek het gesê: “Voor die Here bely ek my opstandigheid;” en U het my skuld vergewe.</vt:lpstr>
      <vt:lpstr>Hoekom bid ek?</vt:lpstr>
      <vt:lpstr>Rom. 10:1   “Broers, my hartewens en my gebed tot God vir my volk is dat hulle gered word,”</vt:lpstr>
      <vt:lpstr>Hoekom bid ek?</vt:lpstr>
      <vt:lpstr>Ef. 3:14-21 </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2018-11-02T05:18:24Z</dcterms:created>
  <dcterms:modified xsi:type="dcterms:W3CDTF">2018-11-02T06:12:39Z</dcterms:modified>
</cp:coreProperties>
</file>