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7" r:id="rId10"/>
    <p:sldId id="278" r:id="rId11"/>
    <p:sldId id="279" r:id="rId12"/>
    <p:sldId id="280" r:id="rId13"/>
    <p:sldId id="281" r:id="rId14"/>
    <p:sldId id="264" r:id="rId15"/>
    <p:sldId id="265" r:id="rId16"/>
    <p:sldId id="266" r:id="rId17"/>
    <p:sldId id="282" r:id="rId18"/>
    <p:sldId id="267" r:id="rId19"/>
    <p:sldId id="271" r:id="rId20"/>
    <p:sldId id="283" r:id="rId21"/>
    <p:sldId id="268" r:id="rId22"/>
    <p:sldId id="284" r:id="rId23"/>
    <p:sldId id="269" r:id="rId24"/>
    <p:sldId id="285" r:id="rId25"/>
    <p:sldId id="270" r:id="rId26"/>
    <p:sldId id="27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88" autoAdjust="0"/>
    <p:restoredTop sz="94660"/>
  </p:normalViewPr>
  <p:slideViewPr>
    <p:cSldViewPr>
      <p:cViewPr varScale="1">
        <p:scale>
          <a:sx n="106" d="100"/>
          <a:sy n="106" d="100"/>
        </p:scale>
        <p:origin x="-15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17A93C-E567-4BC3-B23B-1A0C9C34982C}"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7A93C-E567-4BC3-B23B-1A0C9C34982C}"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7A93C-E567-4BC3-B23B-1A0C9C34982C}"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7A93C-E567-4BC3-B23B-1A0C9C34982C}"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17A93C-E567-4BC3-B23B-1A0C9C34982C}"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17A93C-E567-4BC3-B23B-1A0C9C34982C}" type="datetimeFigureOut">
              <a:rPr lang="en-US" smtClean="0"/>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17A93C-E567-4BC3-B23B-1A0C9C34982C}" type="datetimeFigureOut">
              <a:rPr lang="en-US" smtClean="0"/>
              <a:t>11/16/2018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17A93C-E567-4BC3-B23B-1A0C9C34982C}" type="datetimeFigureOut">
              <a:rPr lang="en-US" smtClean="0"/>
              <a:t>11/16/2018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17A93C-E567-4BC3-B23B-1A0C9C34982C}" type="datetimeFigureOut">
              <a:rPr lang="en-US" smtClean="0"/>
              <a:t>11/16/2018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17A93C-E567-4BC3-B23B-1A0C9C34982C}" type="datetimeFigureOut">
              <a:rPr lang="en-US" smtClean="0"/>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17A93C-E567-4BC3-B23B-1A0C9C34982C}" type="datetimeFigureOut">
              <a:rPr lang="en-US" smtClean="0"/>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FDD51B-9DAF-471B-83CE-4E9FA558AB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7A93C-E567-4BC3-B23B-1A0C9C34982C}" type="datetimeFigureOut">
              <a:rPr lang="en-US" smtClean="0"/>
              <a:t>11/16/2018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DD51B-9DAF-471B-83CE-4E9FA558AB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normAutofit/>
          </a:bodyPr>
          <a:lstStyle/>
          <a:p>
            <a:pPr lvl="0"/>
            <a:r>
              <a:rPr lang="af-ZA" b="1" u="sng" dirty="0"/>
              <a:t>Tekens van gebrek aan Heilig Gees</a:t>
            </a:r>
            <a:r>
              <a:rPr lang="af-ZA" b="1" u="sng" dirty="0" smtClean="0"/>
              <a:t>:</a:t>
            </a:r>
            <a:endParaRPr lang="en-US" dirty="0"/>
          </a:p>
        </p:txBody>
      </p:sp>
      <p:sp>
        <p:nvSpPr>
          <p:cNvPr id="5" name="Content Placeholder 4"/>
          <p:cNvSpPr>
            <a:spLocks noGrp="1"/>
          </p:cNvSpPr>
          <p:nvPr>
            <p:ph idx="1"/>
          </p:nvPr>
        </p:nvSpPr>
        <p:spPr>
          <a:xfrm>
            <a:off x="0" y="928670"/>
            <a:ext cx="9144000" cy="5929330"/>
          </a:xfrm>
        </p:spPr>
        <p:txBody>
          <a:bodyPr>
            <a:normAutofit/>
          </a:bodyPr>
          <a:lstStyle/>
          <a:p>
            <a:pPr lvl="0"/>
            <a:r>
              <a:rPr lang="af-ZA" sz="3600" dirty="0"/>
              <a:t>Verswakking van die leer van die kerk</a:t>
            </a:r>
            <a:endParaRPr lang="en-US" sz="3600" dirty="0"/>
          </a:p>
          <a:p>
            <a:pPr lvl="0"/>
            <a:r>
              <a:rPr lang="af-ZA" sz="3600" dirty="0"/>
              <a:t>Geen antitetiese denke nie</a:t>
            </a:r>
            <a:endParaRPr lang="en-US" sz="3600" dirty="0"/>
          </a:p>
          <a:p>
            <a:pPr lvl="0"/>
            <a:r>
              <a:rPr lang="af-ZA" sz="3600" b="1" dirty="0"/>
              <a:t>My beeld en invloed bo verspryding van die Evangelie </a:t>
            </a:r>
            <a:endParaRPr lang="en-US" sz="3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normAutofit/>
          </a:bodyPr>
          <a:lstStyle/>
          <a:p>
            <a:pPr lvl="0"/>
            <a:r>
              <a:rPr lang="af-ZA" b="1" u="sng" dirty="0"/>
              <a:t>Tekens van gebrek aan Heilig Gees</a:t>
            </a:r>
            <a:r>
              <a:rPr lang="af-ZA" b="1" u="sng" dirty="0" smtClean="0"/>
              <a:t>:</a:t>
            </a:r>
            <a:endParaRPr lang="en-US" dirty="0"/>
          </a:p>
        </p:txBody>
      </p:sp>
      <p:sp>
        <p:nvSpPr>
          <p:cNvPr id="5" name="Content Placeholder 4"/>
          <p:cNvSpPr>
            <a:spLocks noGrp="1"/>
          </p:cNvSpPr>
          <p:nvPr>
            <p:ph idx="1"/>
          </p:nvPr>
        </p:nvSpPr>
        <p:spPr>
          <a:xfrm>
            <a:off x="0" y="928670"/>
            <a:ext cx="9144000" cy="5929330"/>
          </a:xfrm>
        </p:spPr>
        <p:txBody>
          <a:bodyPr>
            <a:normAutofit/>
          </a:bodyPr>
          <a:lstStyle/>
          <a:p>
            <a:pPr lvl="0"/>
            <a:r>
              <a:rPr lang="af-ZA" sz="3600" dirty="0"/>
              <a:t>Verswakking van die leer van die kerk</a:t>
            </a:r>
            <a:endParaRPr lang="en-US" sz="3600" dirty="0"/>
          </a:p>
          <a:p>
            <a:pPr lvl="0"/>
            <a:r>
              <a:rPr lang="af-ZA" sz="3600" dirty="0"/>
              <a:t>Geen antitetiese denke nie</a:t>
            </a:r>
            <a:endParaRPr lang="en-US" sz="3600" dirty="0"/>
          </a:p>
          <a:p>
            <a:pPr lvl="0"/>
            <a:r>
              <a:rPr lang="af-ZA" sz="3600" dirty="0"/>
              <a:t>My beeld en invloed bo verspryding van die Evangelie </a:t>
            </a:r>
            <a:endParaRPr lang="en-US" sz="3600" dirty="0"/>
          </a:p>
          <a:p>
            <a:pPr lvl="0"/>
            <a:r>
              <a:rPr lang="af-ZA" sz="3600" b="1" dirty="0"/>
              <a:t>Geen waardering vir gegronde </a:t>
            </a:r>
            <a:r>
              <a:rPr lang="af-ZA" sz="3600" b="1" dirty="0" smtClean="0"/>
              <a:t>Hermeunetiek nie</a:t>
            </a:r>
            <a:endParaRPr lang="en-US" sz="3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normAutofit/>
          </a:bodyPr>
          <a:lstStyle/>
          <a:p>
            <a:pPr lvl="0"/>
            <a:r>
              <a:rPr lang="af-ZA" b="1" u="sng" dirty="0"/>
              <a:t>Tekens van gebrek aan Heilig Gees</a:t>
            </a:r>
            <a:r>
              <a:rPr lang="af-ZA" b="1" u="sng" dirty="0" smtClean="0"/>
              <a:t>:</a:t>
            </a:r>
            <a:endParaRPr lang="en-US" dirty="0"/>
          </a:p>
        </p:txBody>
      </p:sp>
      <p:sp>
        <p:nvSpPr>
          <p:cNvPr id="5" name="Content Placeholder 4"/>
          <p:cNvSpPr>
            <a:spLocks noGrp="1"/>
          </p:cNvSpPr>
          <p:nvPr>
            <p:ph idx="1"/>
          </p:nvPr>
        </p:nvSpPr>
        <p:spPr>
          <a:xfrm>
            <a:off x="0" y="928670"/>
            <a:ext cx="9144000" cy="5929330"/>
          </a:xfrm>
        </p:spPr>
        <p:txBody>
          <a:bodyPr>
            <a:normAutofit/>
          </a:bodyPr>
          <a:lstStyle/>
          <a:p>
            <a:pPr lvl="0"/>
            <a:r>
              <a:rPr lang="af-ZA" sz="3600" dirty="0"/>
              <a:t>Verswakking van die leer van die kerk</a:t>
            </a:r>
            <a:endParaRPr lang="en-US" sz="3600" dirty="0"/>
          </a:p>
          <a:p>
            <a:pPr lvl="0"/>
            <a:r>
              <a:rPr lang="af-ZA" sz="3600" dirty="0"/>
              <a:t>Geen antitetiese denke nie</a:t>
            </a:r>
            <a:endParaRPr lang="en-US" sz="3600" dirty="0"/>
          </a:p>
          <a:p>
            <a:pPr lvl="0"/>
            <a:r>
              <a:rPr lang="af-ZA" sz="3600" dirty="0"/>
              <a:t>My beeld en invloed bo verspryding van die Evangelie </a:t>
            </a:r>
            <a:endParaRPr lang="en-US" sz="3600" dirty="0"/>
          </a:p>
          <a:p>
            <a:pPr lvl="0"/>
            <a:r>
              <a:rPr lang="af-ZA" sz="3600" dirty="0"/>
              <a:t>Geen waardering vir gegronde </a:t>
            </a:r>
            <a:r>
              <a:rPr lang="af-ZA" sz="3600" dirty="0" smtClean="0"/>
              <a:t>Hermeunetiek </a:t>
            </a:r>
            <a:r>
              <a:rPr lang="af-ZA" sz="3600" dirty="0"/>
              <a:t>nie</a:t>
            </a:r>
            <a:endParaRPr lang="en-US" sz="3600" dirty="0"/>
          </a:p>
          <a:p>
            <a:pPr lvl="0"/>
            <a:r>
              <a:rPr lang="af-ZA" sz="3600" b="1" dirty="0"/>
              <a:t>Geen kerk dissipline nie</a:t>
            </a:r>
            <a:r>
              <a:rPr lang="af-ZA" sz="3600" b="1" dirty="0" smtClean="0"/>
              <a:t>.</a:t>
            </a:r>
            <a:endParaRPr lang="en-US" sz="3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normAutofit/>
          </a:bodyPr>
          <a:lstStyle/>
          <a:p>
            <a:pPr lvl="0"/>
            <a:r>
              <a:rPr lang="af-ZA" b="1" u="sng" dirty="0"/>
              <a:t>Tekens van gebrek aan Heilig Gees</a:t>
            </a:r>
            <a:r>
              <a:rPr lang="af-ZA" b="1" u="sng" dirty="0" smtClean="0"/>
              <a:t>:</a:t>
            </a:r>
            <a:endParaRPr lang="en-US" dirty="0"/>
          </a:p>
        </p:txBody>
      </p:sp>
      <p:sp>
        <p:nvSpPr>
          <p:cNvPr id="5" name="Content Placeholder 4"/>
          <p:cNvSpPr>
            <a:spLocks noGrp="1"/>
          </p:cNvSpPr>
          <p:nvPr>
            <p:ph idx="1"/>
          </p:nvPr>
        </p:nvSpPr>
        <p:spPr>
          <a:xfrm>
            <a:off x="0" y="928670"/>
            <a:ext cx="9144000" cy="5929330"/>
          </a:xfrm>
        </p:spPr>
        <p:txBody>
          <a:bodyPr>
            <a:normAutofit/>
          </a:bodyPr>
          <a:lstStyle/>
          <a:p>
            <a:pPr lvl="0"/>
            <a:r>
              <a:rPr lang="af-ZA" sz="3600" dirty="0"/>
              <a:t>Verswakking van die leer van die kerk</a:t>
            </a:r>
            <a:endParaRPr lang="en-US" sz="3600" dirty="0"/>
          </a:p>
          <a:p>
            <a:pPr lvl="0"/>
            <a:r>
              <a:rPr lang="af-ZA" sz="3600" dirty="0"/>
              <a:t>Geen antitetiese denke nie</a:t>
            </a:r>
            <a:endParaRPr lang="en-US" sz="3600" dirty="0"/>
          </a:p>
          <a:p>
            <a:pPr lvl="0"/>
            <a:r>
              <a:rPr lang="af-ZA" sz="3600" dirty="0"/>
              <a:t>My beeld en invloed bo verspryding van die Evangelie </a:t>
            </a:r>
            <a:endParaRPr lang="en-US" sz="3600" dirty="0"/>
          </a:p>
          <a:p>
            <a:pPr lvl="0"/>
            <a:r>
              <a:rPr lang="af-ZA" sz="3600" dirty="0"/>
              <a:t>Geen waardering vir gegronde </a:t>
            </a:r>
            <a:r>
              <a:rPr lang="af-ZA" sz="3600" dirty="0" smtClean="0"/>
              <a:t>Hermeunetiek </a:t>
            </a:r>
            <a:r>
              <a:rPr lang="af-ZA" sz="3600" dirty="0"/>
              <a:t>nie</a:t>
            </a:r>
            <a:endParaRPr lang="en-US" sz="3600" dirty="0"/>
          </a:p>
          <a:p>
            <a:pPr lvl="0"/>
            <a:r>
              <a:rPr lang="af-ZA" sz="3600" dirty="0"/>
              <a:t>Geen kerk dissipline nie.</a:t>
            </a:r>
            <a:endParaRPr lang="en-US" sz="3600" dirty="0"/>
          </a:p>
          <a:p>
            <a:pPr lvl="0"/>
            <a:r>
              <a:rPr lang="af-ZA" sz="3600" b="1" dirty="0"/>
              <a:t>Kerk  is onvolwasse.</a:t>
            </a:r>
            <a:endParaRPr lang="en-US" sz="3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pPr lvl="0"/>
            <a:r>
              <a:rPr lang="af-ZA" b="1" u="sng" dirty="0"/>
              <a:t>Hoe staan ek die Heilig Gees teë?</a:t>
            </a:r>
            <a:endParaRPr lang="en-US" dirty="0"/>
          </a:p>
        </p:txBody>
      </p:sp>
      <p:sp>
        <p:nvSpPr>
          <p:cNvPr id="5" name="Content Placeholder 4"/>
          <p:cNvSpPr>
            <a:spLocks noGrp="1"/>
          </p:cNvSpPr>
          <p:nvPr>
            <p:ph idx="1"/>
          </p:nvPr>
        </p:nvSpPr>
        <p:spPr>
          <a:xfrm>
            <a:off x="0" y="1000108"/>
            <a:ext cx="9144000" cy="5857892"/>
          </a:xfrm>
        </p:spPr>
        <p:txBody>
          <a:bodyPr>
            <a:normAutofit/>
          </a:bodyPr>
          <a:lstStyle/>
          <a:p>
            <a:pPr lvl="0"/>
            <a:r>
              <a:rPr lang="af-ZA" sz="4000" b="1" dirty="0"/>
              <a:t>Heilig Gees verlig die Woord</a:t>
            </a:r>
            <a:r>
              <a:rPr lang="af-ZA" sz="4000" b="1" dirty="0" smtClean="0"/>
              <a:t>:</a:t>
            </a:r>
            <a:endParaRPr lang="en-US" sz="40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3:16</a:t>
            </a:r>
            <a:r>
              <a:rPr lang="af-ZA" b="1" dirty="0"/>
              <a:t>	</a:t>
            </a:r>
            <a:r>
              <a:rPr lang="af-ZA" b="1" dirty="0" smtClean="0"/>
              <a:t/>
            </a:r>
            <a:br>
              <a:rPr lang="af-ZA" b="1" dirty="0" smtClean="0"/>
            </a:br>
            <a:r>
              <a:rPr lang="af-ZA" b="1" dirty="0"/>
              <a:t/>
            </a:r>
            <a:br>
              <a:rPr lang="af-ZA" b="1" dirty="0"/>
            </a:br>
            <a:r>
              <a:rPr lang="af-ZA" i="1" dirty="0" smtClean="0"/>
              <a:t>“Die </a:t>
            </a:r>
            <a:r>
              <a:rPr lang="af-ZA" i="1" dirty="0"/>
              <a:t>hele Skrif is deur God geïnspireer en het groot waarde om in die waarheid te onderrig, dwaling te bestry, verkeerdhede reg te stel en 'n regte lewenswyse te kweek,”</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pPr lvl="0"/>
            <a:r>
              <a:rPr lang="af-ZA" b="1" u="sng" dirty="0"/>
              <a:t>Hoe staan ek die Heilig Gees teë?</a:t>
            </a:r>
            <a:endParaRPr lang="en-US" dirty="0"/>
          </a:p>
        </p:txBody>
      </p:sp>
      <p:sp>
        <p:nvSpPr>
          <p:cNvPr id="5" name="Content Placeholder 4"/>
          <p:cNvSpPr>
            <a:spLocks noGrp="1"/>
          </p:cNvSpPr>
          <p:nvPr>
            <p:ph idx="1"/>
          </p:nvPr>
        </p:nvSpPr>
        <p:spPr>
          <a:xfrm>
            <a:off x="0" y="1000108"/>
            <a:ext cx="9144000" cy="5857892"/>
          </a:xfrm>
        </p:spPr>
        <p:txBody>
          <a:bodyPr>
            <a:normAutofit/>
          </a:bodyPr>
          <a:lstStyle/>
          <a:p>
            <a:pPr lvl="0"/>
            <a:r>
              <a:rPr lang="af-ZA" sz="4000" dirty="0"/>
              <a:t>Heilig Gees verlig die Woord:</a:t>
            </a:r>
            <a:endParaRPr lang="en-US" sz="4000" dirty="0"/>
          </a:p>
          <a:p>
            <a:pPr lvl="0"/>
            <a:r>
              <a:rPr lang="af-ZA" sz="4000" b="1" dirty="0"/>
              <a:t>Heilig Gees bring ons in 'n </a:t>
            </a:r>
            <a:r>
              <a:rPr lang="af-ZA" sz="4000" b="1" dirty="0" smtClean="0"/>
              <a:t>intieme verhouding met God:</a:t>
            </a:r>
            <a:endParaRPr lang="en-US" sz="40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Almal wat hulle deur die Gees van God laat lei, is kinders van God.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Gees wat aan julle gegee is, maak julle nie tot slawe nie en laat julle nie weer in vrees lewe nie; nee, julle het die Gees ontvang wat julle tot kinders van God maak en wat ons tot God laat roep: “Abba!” Dit beteken Vader</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3:3</a:t>
            </a:r>
            <a:r>
              <a:rPr lang="af-ZA" b="1" dirty="0"/>
              <a:t>	</a:t>
            </a:r>
            <a:r>
              <a:rPr lang="af-ZA" dirty="0"/>
              <a:t>	</a:t>
            </a:r>
            <a:r>
              <a:rPr lang="af-ZA" dirty="0" smtClean="0"/>
              <a:t/>
            </a:r>
            <a:br>
              <a:rPr lang="af-ZA" dirty="0" smtClean="0"/>
            </a:br>
            <a:r>
              <a:rPr lang="af-ZA" dirty="0"/>
              <a:t/>
            </a:r>
            <a:br>
              <a:rPr lang="af-ZA" dirty="0"/>
            </a:br>
            <a:r>
              <a:rPr lang="af-ZA" i="1" dirty="0" smtClean="0"/>
              <a:t>“</a:t>
            </a:r>
            <a:r>
              <a:rPr lang="af-ZA" i="1" dirty="0"/>
              <a:t>Is julle dan so sonder begrip? Julle het met die Gees begin; wil julle nou in eie krag eindig</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pPr lvl="0"/>
            <a:r>
              <a:rPr lang="af-ZA" b="1" u="sng" dirty="0"/>
              <a:t>Hoe staan ek die Heilig Gees teë?</a:t>
            </a:r>
            <a:endParaRPr lang="en-US" dirty="0"/>
          </a:p>
        </p:txBody>
      </p:sp>
      <p:sp>
        <p:nvSpPr>
          <p:cNvPr id="5" name="Content Placeholder 4"/>
          <p:cNvSpPr>
            <a:spLocks noGrp="1"/>
          </p:cNvSpPr>
          <p:nvPr>
            <p:ph idx="1"/>
          </p:nvPr>
        </p:nvSpPr>
        <p:spPr>
          <a:xfrm>
            <a:off x="0" y="1000108"/>
            <a:ext cx="9144000" cy="5857892"/>
          </a:xfrm>
        </p:spPr>
        <p:txBody>
          <a:bodyPr>
            <a:normAutofit/>
          </a:bodyPr>
          <a:lstStyle/>
          <a:p>
            <a:pPr lvl="0"/>
            <a:r>
              <a:rPr lang="af-ZA" sz="4000" dirty="0"/>
              <a:t>Heilig Gees verlig die Woord:</a:t>
            </a:r>
            <a:endParaRPr lang="en-US" sz="4000" dirty="0"/>
          </a:p>
          <a:p>
            <a:pPr lvl="0"/>
            <a:r>
              <a:rPr lang="af-ZA" sz="4000" dirty="0"/>
              <a:t>Heilig Gees bring ons in 'n intieme verhouding met God:</a:t>
            </a:r>
            <a:endParaRPr lang="en-US" sz="4000" dirty="0"/>
          </a:p>
          <a:p>
            <a:pPr lvl="0"/>
            <a:r>
              <a:rPr lang="af-ZA" sz="4000" b="1" dirty="0"/>
              <a:t>Heilig Gees maak ons meer soos Christus</a:t>
            </a:r>
            <a:r>
              <a:rPr lang="af-ZA" sz="4000" dirty="0" smtClean="0"/>
              <a:t>:</a:t>
            </a: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3:18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word al meer verander om aan die beeld van Christus gelyk te word. Die heerlikheid wat van ons uitstraal, neem steeds toe. Dit doen die Here wat die Gees is</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pPr lvl="0"/>
            <a:r>
              <a:rPr lang="af-ZA" b="1" u="sng" dirty="0"/>
              <a:t>Hoe staan ek die Heilig Gees teë?</a:t>
            </a:r>
            <a:endParaRPr lang="en-US" dirty="0"/>
          </a:p>
        </p:txBody>
      </p:sp>
      <p:sp>
        <p:nvSpPr>
          <p:cNvPr id="5" name="Content Placeholder 4"/>
          <p:cNvSpPr>
            <a:spLocks noGrp="1"/>
          </p:cNvSpPr>
          <p:nvPr>
            <p:ph idx="1"/>
          </p:nvPr>
        </p:nvSpPr>
        <p:spPr>
          <a:xfrm>
            <a:off x="0" y="1000108"/>
            <a:ext cx="9144000" cy="5857892"/>
          </a:xfrm>
        </p:spPr>
        <p:txBody>
          <a:bodyPr>
            <a:normAutofit/>
          </a:bodyPr>
          <a:lstStyle/>
          <a:p>
            <a:pPr lvl="0"/>
            <a:r>
              <a:rPr lang="af-ZA" sz="4000" dirty="0"/>
              <a:t>Heilig Gees verlig die Woord:</a:t>
            </a:r>
            <a:endParaRPr lang="en-US" sz="4000" dirty="0"/>
          </a:p>
          <a:p>
            <a:pPr lvl="0"/>
            <a:r>
              <a:rPr lang="af-ZA" sz="4000" dirty="0"/>
              <a:t>Heilig Gees bring ons in 'n intieme verhouding met God:</a:t>
            </a:r>
            <a:endParaRPr lang="en-US" sz="4000" dirty="0"/>
          </a:p>
          <a:p>
            <a:pPr lvl="0"/>
            <a:r>
              <a:rPr lang="af-ZA" sz="4000" dirty="0"/>
              <a:t>Heilig Gees maak ons meer soos Christus:</a:t>
            </a:r>
            <a:endParaRPr lang="en-US" sz="4000" dirty="0"/>
          </a:p>
          <a:p>
            <a:pPr lvl="0"/>
            <a:r>
              <a:rPr lang="af-ZA" sz="4000" b="1" dirty="0"/>
              <a:t>Heilig Gees leer ons God se wil</a:t>
            </a:r>
            <a:r>
              <a:rPr lang="af-ZA" sz="4000" b="1" dirty="0" smtClean="0"/>
              <a:t>:</a:t>
            </a:r>
            <a:endParaRPr lang="en-US" sz="40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Moet daarom nie onverstandig optree nie, maar probeer te wete kom wat die Here wil dat julle moet doen.”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pPr lvl="0"/>
            <a:r>
              <a:rPr lang="af-ZA" b="1" u="sng" dirty="0"/>
              <a:t>Hoe staan ek die Heilig Gees teë?</a:t>
            </a:r>
            <a:endParaRPr lang="en-US" dirty="0"/>
          </a:p>
        </p:txBody>
      </p:sp>
      <p:sp>
        <p:nvSpPr>
          <p:cNvPr id="5" name="Content Placeholder 4"/>
          <p:cNvSpPr>
            <a:spLocks noGrp="1"/>
          </p:cNvSpPr>
          <p:nvPr>
            <p:ph idx="1"/>
          </p:nvPr>
        </p:nvSpPr>
        <p:spPr>
          <a:xfrm>
            <a:off x="0" y="1000108"/>
            <a:ext cx="9144000" cy="5857892"/>
          </a:xfrm>
        </p:spPr>
        <p:txBody>
          <a:bodyPr>
            <a:normAutofit/>
          </a:bodyPr>
          <a:lstStyle/>
          <a:p>
            <a:pPr lvl="0"/>
            <a:r>
              <a:rPr lang="af-ZA" sz="4000" dirty="0"/>
              <a:t>Heilig Gees verlig die Woord:</a:t>
            </a:r>
            <a:endParaRPr lang="en-US" sz="4000" dirty="0"/>
          </a:p>
          <a:p>
            <a:pPr lvl="0"/>
            <a:r>
              <a:rPr lang="af-ZA" sz="4000" dirty="0"/>
              <a:t>Heilig Gees bring ons in 'n intieme verhouding met God:</a:t>
            </a:r>
            <a:endParaRPr lang="en-US" sz="4000" dirty="0"/>
          </a:p>
          <a:p>
            <a:pPr lvl="0"/>
            <a:r>
              <a:rPr lang="af-ZA" sz="4000" dirty="0"/>
              <a:t>Heilig Gees maak ons meer soos Christus:</a:t>
            </a:r>
            <a:endParaRPr lang="en-US" sz="4000" dirty="0"/>
          </a:p>
          <a:p>
            <a:pPr lvl="0"/>
            <a:r>
              <a:rPr lang="af-ZA" sz="4000" dirty="0"/>
              <a:t>Heilig Gees leer ons God se wil:</a:t>
            </a:r>
            <a:endParaRPr lang="en-US" sz="4000" dirty="0"/>
          </a:p>
          <a:p>
            <a:pPr lvl="0"/>
            <a:r>
              <a:rPr lang="af-ZA" sz="4000" b="1" dirty="0"/>
              <a:t>Heilig Gees maak ons heilig</a:t>
            </a:r>
            <a:r>
              <a:rPr lang="af-ZA" sz="4000" b="1" dirty="0" smtClean="0"/>
              <a:t>:</a:t>
            </a:r>
            <a:endParaRPr lang="en-US" sz="40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3:16	</a:t>
            </a:r>
            <a:r>
              <a:rPr lang="af-ZA" b="1" dirty="0"/>
              <a:t>	</a:t>
            </a:r>
            <a:r>
              <a:rPr lang="af-ZA" b="1" dirty="0" smtClean="0"/>
              <a:t/>
            </a:r>
            <a:br>
              <a:rPr lang="af-ZA" b="1" dirty="0" smtClean="0"/>
            </a:br>
            <a:r>
              <a:rPr lang="af-ZA" b="1" dirty="0"/>
              <a:t/>
            </a:r>
            <a:br>
              <a:rPr lang="af-ZA" b="1" dirty="0"/>
            </a:br>
            <a:r>
              <a:rPr lang="af-ZA" i="1" dirty="0" smtClean="0"/>
              <a:t>“</a:t>
            </a:r>
            <a:r>
              <a:rPr lang="af-ZA" i="1" dirty="0"/>
              <a:t>Ek bid dat Hy deur sy Gees uit die rykdom van sy heerlikheid aan julle die krag sal gee om innerlik sterk te word,”</a:t>
            </a:r>
            <a:r>
              <a:rPr lang="en-US" dirty="0"/>
              <a:t/>
            </a:r>
            <a:br>
              <a:rPr lang="en-US" dirty="0"/>
            </a:b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2:11</a:t>
            </a:r>
            <a:r>
              <a:rPr lang="af-ZA" i="1" dirty="0"/>
              <a:t>	</a:t>
            </a:r>
            <a:r>
              <a:rPr lang="af-ZA" i="1" dirty="0" smtClean="0"/>
              <a:t/>
            </a:r>
            <a:br>
              <a:rPr lang="af-ZA" i="1" dirty="0" smtClean="0"/>
            </a:br>
            <a:r>
              <a:rPr lang="af-ZA" i="1" dirty="0"/>
              <a:t/>
            </a:r>
            <a:br>
              <a:rPr lang="af-ZA" i="1" dirty="0"/>
            </a:br>
            <a:r>
              <a:rPr lang="af-ZA" i="1" dirty="0" smtClean="0"/>
              <a:t>“</a:t>
            </a:r>
            <a:r>
              <a:rPr lang="af-ZA" i="1" dirty="0"/>
              <a:t>Die Gees van die Here sal op hom rus:</a:t>
            </a:r>
            <a:br>
              <a:rPr lang="af-ZA" i="1" dirty="0"/>
            </a:br>
            <a:r>
              <a:rPr lang="af-ZA" i="1" dirty="0"/>
              <a:t>die Gees wat wysheid en insig gee,</a:t>
            </a:r>
            <a:br>
              <a:rPr lang="af-ZA" i="1" dirty="0"/>
            </a:br>
            <a:r>
              <a:rPr lang="af-ZA" i="1" dirty="0"/>
              <a:t>die Gees wat raad en sterkte gee,</a:t>
            </a:r>
            <a:br>
              <a:rPr lang="af-ZA" i="1" dirty="0"/>
            </a:br>
            <a:r>
              <a:rPr lang="af-ZA" i="1" dirty="0"/>
              <a:t>die Gees wat kennis verleen en eerbied vir die Here.”</a:t>
            </a:r>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7:22</a:t>
            </a:r>
            <a:r>
              <a:rPr lang="af-ZA" b="1" dirty="0"/>
              <a:t>	</a:t>
            </a:r>
            <a:r>
              <a:rPr lang="af-ZA" b="1" dirty="0" smtClean="0"/>
              <a:t/>
            </a:r>
            <a:br>
              <a:rPr lang="af-ZA" b="1" dirty="0" smtClean="0"/>
            </a:br>
            <a:r>
              <a:rPr lang="af-ZA" b="1" dirty="0"/>
              <a:t/>
            </a:r>
            <a:br>
              <a:rPr lang="af-ZA" b="1" dirty="0"/>
            </a:br>
            <a:r>
              <a:rPr lang="af-ZA" i="1" dirty="0" smtClean="0"/>
              <a:t>“</a:t>
            </a:r>
            <a:r>
              <a:rPr lang="af-ZA" i="1" dirty="0"/>
              <a:t>Baie sal daardie dag vir My sê: ‘Here, Here, het ons dan nie in u Naam gepreek nie, deur u Naam bose geeste uitgedryf en deur u Naam baie wonders gedoen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4:48	</a:t>
            </a:r>
            <a:r>
              <a:rPr lang="af-ZA" b="1" dirty="0" smtClean="0"/>
              <a:t/>
            </a:r>
            <a:br>
              <a:rPr lang="af-ZA" b="1" dirty="0" smtClean="0"/>
            </a:br>
            <a:r>
              <a:rPr lang="af-ZA" b="1" dirty="0"/>
              <a:t/>
            </a:r>
            <a:br>
              <a:rPr lang="af-ZA" b="1" dirty="0"/>
            </a:br>
            <a:r>
              <a:rPr lang="af-ZA" i="1" dirty="0" smtClean="0"/>
              <a:t>“</a:t>
            </a:r>
            <a:r>
              <a:rPr lang="af-ZA" i="1" dirty="0"/>
              <a:t>Jesus sê toe vir hom: “As julle nie tekens en wonders sien nie, glo julle eenvoudig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16:4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 Slegte en afvallige geslag wil 'n teken hê, en geen teken sal aan hulle gegee word nie behalwe die teken van Jona</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normAutofit/>
          </a:bodyPr>
          <a:lstStyle/>
          <a:p>
            <a:pPr lvl="0"/>
            <a:r>
              <a:rPr lang="af-ZA" b="1" u="sng" dirty="0"/>
              <a:t>Tekens van gebrek aan Heilig Gees</a:t>
            </a:r>
            <a:r>
              <a:rPr lang="af-ZA" b="1" u="sng" dirty="0" smtClean="0"/>
              <a:t>:</a:t>
            </a:r>
            <a:endParaRPr lang="en-US" dirty="0"/>
          </a:p>
        </p:txBody>
      </p:sp>
      <p:sp>
        <p:nvSpPr>
          <p:cNvPr id="5" name="Content Placeholder 4"/>
          <p:cNvSpPr>
            <a:spLocks noGrp="1"/>
          </p:cNvSpPr>
          <p:nvPr>
            <p:ph idx="1"/>
          </p:nvPr>
        </p:nvSpPr>
        <p:spPr>
          <a:xfrm>
            <a:off x="0" y="928670"/>
            <a:ext cx="9144000" cy="5929330"/>
          </a:xfrm>
        </p:spPr>
        <p:txBody>
          <a:bodyPr>
            <a:normAutofit/>
          </a:bodyPr>
          <a:lstStyle/>
          <a:p>
            <a:pPr lvl="0"/>
            <a:r>
              <a:rPr lang="af-ZA" sz="3600" b="1" dirty="0"/>
              <a:t>Verswakking van die leer van die </a:t>
            </a:r>
            <a:r>
              <a:rPr lang="af-ZA" sz="3600" b="1" dirty="0" smtClean="0"/>
              <a:t>kerk</a:t>
            </a:r>
            <a:endParaRPr lang="en-US"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85794"/>
          </a:xfrm>
        </p:spPr>
        <p:txBody>
          <a:bodyPr>
            <a:normAutofit/>
          </a:bodyPr>
          <a:lstStyle/>
          <a:p>
            <a:pPr lvl="0"/>
            <a:r>
              <a:rPr lang="af-ZA" b="1" u="sng" dirty="0"/>
              <a:t>Tekens van gebrek aan Heilig Gees</a:t>
            </a:r>
            <a:r>
              <a:rPr lang="af-ZA" b="1" u="sng" dirty="0" smtClean="0"/>
              <a:t>:</a:t>
            </a:r>
            <a:endParaRPr lang="en-US" dirty="0"/>
          </a:p>
        </p:txBody>
      </p:sp>
      <p:sp>
        <p:nvSpPr>
          <p:cNvPr id="5" name="Content Placeholder 4"/>
          <p:cNvSpPr>
            <a:spLocks noGrp="1"/>
          </p:cNvSpPr>
          <p:nvPr>
            <p:ph idx="1"/>
          </p:nvPr>
        </p:nvSpPr>
        <p:spPr>
          <a:xfrm>
            <a:off x="0" y="928670"/>
            <a:ext cx="9144000" cy="5929330"/>
          </a:xfrm>
        </p:spPr>
        <p:txBody>
          <a:bodyPr>
            <a:normAutofit/>
          </a:bodyPr>
          <a:lstStyle/>
          <a:p>
            <a:pPr lvl="0"/>
            <a:r>
              <a:rPr lang="af-ZA" sz="3600" dirty="0"/>
              <a:t>Verswakking van die leer van die kerk</a:t>
            </a:r>
            <a:endParaRPr lang="en-US" sz="3600" dirty="0"/>
          </a:p>
          <a:p>
            <a:pPr lvl="0"/>
            <a:r>
              <a:rPr lang="af-ZA" sz="3600" b="1" dirty="0"/>
              <a:t>Geen antitetiese denke </a:t>
            </a:r>
            <a:r>
              <a:rPr lang="af-ZA" sz="3600" b="1" dirty="0" smtClean="0"/>
              <a:t>nie</a:t>
            </a:r>
            <a:endParaRPr lang="en-US" sz="36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367</Words>
  <Application>Microsoft Office PowerPoint</Application>
  <PresentationFormat>On-screen Show (4:3)</PresentationFormat>
  <Paragraphs>58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Slide 1</vt:lpstr>
      <vt:lpstr>Gal. 3:3    “Is julle dan so sonder begrip? Julle het met die Gees begin; wil julle nou in eie krag eindig?”</vt:lpstr>
      <vt:lpstr>Slide 3</vt:lpstr>
      <vt:lpstr>Matt. 7:22   “Baie sal daardie dag vir My sê: ‘Here, Here, het ons dan nie in u Naam gepreek nie, deur u Naam bose geeste uitgedryf en deur u Naam baie wonders gedoen nie?’”</vt:lpstr>
      <vt:lpstr>Joh. 4:48   “Jesus sê toe vir hom: “As julle nie tekens en wonders sien nie, glo julle eenvoudig nie.”</vt:lpstr>
      <vt:lpstr>Matt. 16:4   “'n Slegte en afvallige geslag wil 'n teken hê, en geen teken sal aan hulle gegee word nie behalwe die teken van Jona.”</vt:lpstr>
      <vt:lpstr>Slide 7</vt:lpstr>
      <vt:lpstr>Tekens van gebrek aan Heilig Gees:</vt:lpstr>
      <vt:lpstr>Tekens van gebrek aan Heilig Gees:</vt:lpstr>
      <vt:lpstr>Tekens van gebrek aan Heilig Gees:</vt:lpstr>
      <vt:lpstr>Tekens van gebrek aan Heilig Gees:</vt:lpstr>
      <vt:lpstr>Tekens van gebrek aan Heilig Gees:</vt:lpstr>
      <vt:lpstr>Tekens van gebrek aan Heilig Gees:</vt:lpstr>
      <vt:lpstr>Slide 14</vt:lpstr>
      <vt:lpstr>Hoe staan ek die Heilig Gees teë?</vt:lpstr>
      <vt:lpstr>II Tim. 3:16   “Die hele Skrif is deur God geïnspireer en het groot waarde om in die waarheid te onderrig, dwaling te bestry, verkeerdhede reg te stel en 'n regte lewenswyse te kweek,”</vt:lpstr>
      <vt:lpstr>Hoe staan ek die Heilig Gees teë?</vt:lpstr>
      <vt:lpstr>Rom. 8:14   “Almal wat hulle deur die Gees van God laat lei, is kinders van God.</vt:lpstr>
      <vt:lpstr>Rom. 8:15   “Die Gees wat aan julle gegee is, maak julle nie tot slawe nie en laat julle nie weer in vrees lewe nie; nee, julle het die Gees ontvang wat julle tot kinders van God maak en wat ons tot God laat roep: “Abba!” Dit beteken Vader.</vt:lpstr>
      <vt:lpstr>Hoe staan ek die Heilig Gees teë?</vt:lpstr>
      <vt:lpstr>II Kor. 3:18   “Ons word al meer verander om aan die beeld van Christus gelyk te word. Die heerlikheid wat van ons uitstraal, neem steeds toe. Dit doen die Here wat die Gees is.”</vt:lpstr>
      <vt:lpstr>Hoe staan ek die Heilig Gees teë?</vt:lpstr>
      <vt:lpstr>Ef. 5:17    “Moet daarom nie onverstandig optree nie, maar probeer te wete kom wat die Here wil dat julle moet doen.”</vt:lpstr>
      <vt:lpstr>Hoe staan ek die Heilig Gees teë?</vt:lpstr>
      <vt:lpstr>Ef. 3:16    “Ek bid dat Hy deur sy Gees uit die rykdom van sy heerlikheid aan julle die krag sal gee om innerlik sterk te word,” </vt:lpstr>
      <vt:lpstr>Jes. 2:11   “Die Gees van die Here sal op hom rus: die Gees wat wysheid en insig gee, die Gees wat raad en sterkte gee, die Gees wat kennis verleen en eerbied vir die Here.”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2018-11-16T06:02:35Z</dcterms:created>
  <dcterms:modified xsi:type="dcterms:W3CDTF">2018-11-16T06:11:14Z</dcterms:modified>
</cp:coreProperties>
</file>