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467" autoAdjust="0"/>
    <p:restoredTop sz="94660"/>
  </p:normalViewPr>
  <p:slideViewPr>
    <p:cSldViewPr>
      <p:cViewPr varScale="1">
        <p:scale>
          <a:sx n="106" d="100"/>
          <a:sy n="106" d="100"/>
        </p:scale>
        <p:origin x="-15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7F7A4F4-03DB-4D5A-A455-19F4B0BAC0D1}" type="datetimeFigureOut">
              <a:rPr lang="en-US" smtClean="0"/>
              <a:t>11/22/2018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E057DF-5BBC-4AFF-B5E2-ACB0F7700EF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F7A4F4-03DB-4D5A-A455-19F4B0BAC0D1}" type="datetimeFigureOut">
              <a:rPr lang="en-US" smtClean="0"/>
              <a:t>11/22/2018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E057DF-5BBC-4AFF-B5E2-ACB0F7700EF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F7A4F4-03DB-4D5A-A455-19F4B0BAC0D1}" type="datetimeFigureOut">
              <a:rPr lang="en-US" smtClean="0"/>
              <a:t>11/22/2018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E057DF-5BBC-4AFF-B5E2-ACB0F7700EF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7F7A4F4-03DB-4D5A-A455-19F4B0BAC0D1}" type="datetimeFigureOut">
              <a:rPr lang="en-US" smtClean="0"/>
              <a:t>11/22/2018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E057DF-5BBC-4AFF-B5E2-ACB0F7700EF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7F7A4F4-03DB-4D5A-A455-19F4B0BAC0D1}" type="datetimeFigureOut">
              <a:rPr lang="en-US" smtClean="0"/>
              <a:t>11/22/2018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E057DF-5BBC-4AFF-B5E2-ACB0F7700EF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7F7A4F4-03DB-4D5A-A455-19F4B0BAC0D1}" type="datetimeFigureOut">
              <a:rPr lang="en-US" smtClean="0"/>
              <a:t>11/22/2018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E057DF-5BBC-4AFF-B5E2-ACB0F7700EF7}"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7F7A4F4-03DB-4D5A-A455-19F4B0BAC0D1}" type="datetimeFigureOut">
              <a:rPr lang="en-US" smtClean="0"/>
              <a:t>11/22/2018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E057DF-5BBC-4AFF-B5E2-ACB0F7700EF7}"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7F7A4F4-03DB-4D5A-A455-19F4B0BAC0D1}" type="datetimeFigureOut">
              <a:rPr lang="en-US" smtClean="0"/>
              <a:t>11/22/2018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E057DF-5BBC-4AFF-B5E2-ACB0F7700EF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7F7A4F4-03DB-4D5A-A455-19F4B0BAC0D1}" type="datetimeFigureOut">
              <a:rPr lang="en-US" smtClean="0"/>
              <a:t>11/22/2018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E057DF-5BBC-4AFF-B5E2-ACB0F7700EF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F7A4F4-03DB-4D5A-A455-19F4B0BAC0D1}" type="datetimeFigureOut">
              <a:rPr lang="en-US" smtClean="0"/>
              <a:t>11/22/2018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E057DF-5BBC-4AFF-B5E2-ACB0F7700EF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7F7A4F4-03DB-4D5A-A455-19F4B0BAC0D1}" type="datetimeFigureOut">
              <a:rPr lang="en-US" smtClean="0"/>
              <a:t>11/22/2018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E057DF-5BBC-4AFF-B5E2-ACB0F7700EF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F7A4F4-03DB-4D5A-A455-19F4B0BAC0D1}" type="datetimeFigureOut">
              <a:rPr lang="en-US" smtClean="0"/>
              <a:t>11/22/2018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E057DF-5BBC-4AFF-B5E2-ACB0F7700EF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14:1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Julle moet die liefde nastreef. Lê julle toe op die gawes van die Gees, maar veral daarop om te profeteer</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12:2</a:t>
            </a:r>
            <a:r>
              <a:rPr lang="af-ZA" i="1" dirty="0"/>
              <a:t>	</a:t>
            </a:r>
            <a:r>
              <a:rPr lang="af-ZA" i="1" dirty="0" smtClean="0"/>
              <a:t/>
            </a:r>
            <a:br>
              <a:rPr lang="af-ZA" i="1" dirty="0" smtClean="0"/>
            </a:br>
            <a:r>
              <a:rPr lang="af-ZA" i="1" dirty="0"/>
              <a:t/>
            </a:r>
            <a:br>
              <a:rPr lang="af-ZA" i="1" dirty="0"/>
            </a:br>
            <a:r>
              <a:rPr lang="af-ZA" i="1" dirty="0" smtClean="0"/>
              <a:t>“</a:t>
            </a:r>
            <a:r>
              <a:rPr lang="af-ZA" i="1" dirty="0"/>
              <a:t>Julle moenie aan hierdie sondige wêreld gelyk word nie, maar laat God julle verander deur julle denke te vernuwe. Dan sal julle ook kan onderskei wat die wil van God is, wat vir Hom </a:t>
            </a:r>
            <a:r>
              <a:rPr lang="af-ZA" i="1" u="sng" dirty="0"/>
              <a:t>goed</a:t>
            </a:r>
            <a:r>
              <a:rPr lang="af-ZA" i="1" dirty="0"/>
              <a:t> en </a:t>
            </a:r>
            <a:r>
              <a:rPr lang="af-ZA" i="1" u="sng" dirty="0"/>
              <a:t>aanneemlik</a:t>
            </a:r>
            <a:r>
              <a:rPr lang="af-ZA" i="1" dirty="0"/>
              <a:t> en </a:t>
            </a:r>
            <a:r>
              <a:rPr lang="af-ZA" i="1" u="sng" dirty="0"/>
              <a:t>volmaak</a:t>
            </a:r>
            <a:r>
              <a:rPr lang="af-ZA" i="1" dirty="0"/>
              <a:t> is</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Open. 2:2</a:t>
            </a:r>
            <a:r>
              <a:rPr lang="af-ZA" i="1" dirty="0"/>
              <a:t>	</a:t>
            </a:r>
            <a:r>
              <a:rPr lang="af-ZA" i="1" dirty="0" smtClean="0"/>
              <a:t/>
            </a:r>
            <a:br>
              <a:rPr lang="af-ZA" i="1" dirty="0" smtClean="0"/>
            </a:br>
            <a:r>
              <a:rPr lang="af-ZA" i="1" dirty="0"/>
              <a:t/>
            </a:r>
            <a:br>
              <a:rPr lang="af-ZA" i="1" dirty="0"/>
            </a:br>
            <a:r>
              <a:rPr lang="af-ZA" i="1" dirty="0" smtClean="0"/>
              <a:t>“</a:t>
            </a:r>
            <a:r>
              <a:rPr lang="af-ZA" i="1" dirty="0"/>
              <a:t>Ek weet alles wat julle doen. Ek ken julle onvermoeide arbeid en julle volharding. Julle kan nie slegte mense verdra nie. Julle het </a:t>
            </a:r>
            <a:r>
              <a:rPr lang="af-ZA" i="1" u="sng" dirty="0"/>
              <a:t>ondersoek ingestel</a:t>
            </a:r>
            <a:r>
              <a:rPr lang="af-ZA" i="1" dirty="0"/>
              <a:t> na die mense wat voorgee dat hulle apostels is, en dit nie is nie, en gevind dat hulle leuenaars is.” </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i="1" dirty="0" smtClean="0"/>
              <a:t>“</a:t>
            </a:r>
            <a:r>
              <a:rPr lang="af-ZA" i="1" dirty="0"/>
              <a:t>Be very sure of this, people never reject the Bible because they cannot understand it. They understand it too well; they understand that it condemns their own behavior; they understand that it witness against their own sins, and summons them to judgment. They try to believe it is false and useless, because they don’t like to believe is is true.”</a:t>
            </a:r>
            <a:r>
              <a:rPr lang="en-US" dirty="0"/>
              <a:t/>
            </a:r>
            <a:br>
              <a:rPr lang="en-US" dirty="0"/>
            </a:br>
            <a:r>
              <a:rPr lang="en-US" dirty="0" smtClean="0"/>
              <a:t>							</a:t>
            </a:r>
            <a:r>
              <a:rPr lang="af-ZA" b="1" dirty="0" smtClean="0">
                <a:solidFill>
                  <a:srgbClr val="7030A0"/>
                </a:solidFill>
              </a:rPr>
              <a:t>J.C Ryle</a:t>
            </a:r>
            <a:r>
              <a:rPr lang="af-ZA" b="1" dirty="0" smtClean="0"/>
              <a:t>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4:4</a:t>
            </a:r>
            <a:r>
              <a:rPr lang="af-ZA" dirty="0"/>
              <a:t>	</a:t>
            </a:r>
            <a:r>
              <a:rPr lang="af-ZA" dirty="0" smtClean="0"/>
              <a:t/>
            </a:r>
            <a:br>
              <a:rPr lang="af-ZA" dirty="0" smtClean="0"/>
            </a:br>
            <a:r>
              <a:rPr lang="af-ZA" dirty="0"/>
              <a:t/>
            </a:r>
            <a:br>
              <a:rPr lang="af-ZA" dirty="0"/>
            </a:br>
            <a:r>
              <a:rPr lang="af-ZA" i="1" dirty="0" smtClean="0"/>
              <a:t>“</a:t>
            </a:r>
            <a:r>
              <a:rPr lang="af-ZA" i="1" dirty="0"/>
              <a:t>Maar Hy antwoord: “Daar staan geskrywe: “'n Mens leef nie net van brood nie maar van elke woord wat uit die mond van God kom</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Word means </a:t>
            </a:r>
            <a:r>
              <a:rPr lang="af-ZA" b="1" i="1" dirty="0"/>
              <a:t>forth-telling</a:t>
            </a:r>
            <a:r>
              <a:rPr lang="af-ZA" i="1" dirty="0"/>
              <a:t> (</a:t>
            </a:r>
            <a:r>
              <a:rPr lang="af-ZA" dirty="0"/>
              <a:t>prȯphēmi</a:t>
            </a:r>
            <a:r>
              <a:rPr lang="af-ZA" i="1" dirty="0"/>
              <a:t>) rather than </a:t>
            </a:r>
            <a:r>
              <a:rPr lang="af-ZA" b="1" i="1" dirty="0"/>
              <a:t>fore-telling</a:t>
            </a:r>
            <a:r>
              <a:rPr lang="af-ZA" i="1" dirty="0"/>
              <a:t> and is the chief </a:t>
            </a:r>
            <a:r>
              <a:rPr lang="af-ZA" i="1" dirty="0" smtClean="0"/>
              <a:t>of </a:t>
            </a:r>
            <a:r>
              <a:rPr lang="af-ZA" i="1" dirty="0"/>
              <a:t>the spiritual </a:t>
            </a:r>
            <a:r>
              <a:rPr lang="af-ZA" i="1" dirty="0" smtClean="0"/>
              <a:t>gifts”</a:t>
            </a:r>
            <a:br>
              <a:rPr lang="af-ZA" i="1" dirty="0" smtClean="0"/>
            </a:br>
            <a:r>
              <a:rPr lang="af-ZA" i="1" dirty="0"/>
              <a:t/>
            </a:r>
            <a:br>
              <a:rPr lang="af-ZA" i="1" dirty="0"/>
            </a:br>
            <a:r>
              <a:rPr lang="af-ZA" i="1" dirty="0" smtClean="0"/>
              <a:t>						</a:t>
            </a:r>
            <a:r>
              <a:rPr lang="af-ZA" b="1" dirty="0" smtClean="0">
                <a:solidFill>
                  <a:srgbClr val="7030A0"/>
                </a:solidFill>
              </a:rPr>
              <a:t>Robertson</a:t>
            </a:r>
            <a:r>
              <a:rPr lang="af-ZA" i="1" dirty="0" smtClean="0">
                <a:solidFill>
                  <a:srgbClr val="7030A0"/>
                </a:solidFill>
              </a:rPr>
              <a:t>	</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12:6</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Ons het genadegawes wat van mekaar verskil volgens die genade wat God aan elkeen van ons gegee het. As dit die gawe van profesie is, laat ons dit gebruik in ooreenstemming met die geloof wat ons bely</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Tim. 4:2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verkondig die woord; hou daarmee vol, tydig en ontydig; weerlê, bestraf, bemoedig deur met alle geduld onderrig te gee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Geniune prophecy reports God’s own revelation of Christ and </a:t>
            </a:r>
            <a:r>
              <a:rPr lang="af-ZA" i="1" dirty="0" smtClean="0"/>
              <a:t>never deviates </a:t>
            </a:r>
            <a:r>
              <a:rPr lang="af-ZA" i="1" dirty="0"/>
              <a:t>form Scripture</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127</Words>
  <Application>Microsoft Office PowerPoint</Application>
  <PresentationFormat>On-screen Show (4:3)</PresentationFormat>
  <Paragraphs>9</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“Be very sure of this, people never reject the Bible because they cannot understand it. They understand it too well; they understand that it condemns their own behavior; they understand that it witness against their own sins, and summons them to judgment. They try to believe it is false and useless, because they don’t like to believe is is true.”        J.C Ryle </vt:lpstr>
      <vt:lpstr>Matt. 4:4   “Maar Hy antwoord: “Daar staan geskrywe: “'n Mens leef nie net van brood nie maar van elke woord wat uit die mond van God kom.”</vt:lpstr>
      <vt:lpstr>Slide 4</vt:lpstr>
      <vt:lpstr>“Word means forth-telling (prȯphēmi) rather than fore-telling and is the chief of the spiritual gifts”        Robertson </vt:lpstr>
      <vt:lpstr>Slide 6</vt:lpstr>
      <vt:lpstr>Rom. 12:6   “Ons het genadegawes wat van mekaar verskil volgens die genade wat God aan elkeen van ons gegee het. As dit die gawe van profesie is, laat ons dit gebruik in ooreenstemming met die geloof wat ons bely.”</vt:lpstr>
      <vt:lpstr>II Tim. 4:2   “verkondig die woord; hou daarmee vol, tydig en ontydig; weerlê, bestraf, bemoedig deur met alle geduld onderrig te gee,</vt:lpstr>
      <vt:lpstr>“Geniune prophecy reports God’s own revelation of Christ and never deviates form Scripture.”       John MacArthur</vt:lpstr>
      <vt:lpstr>I Kor. 14:1   “Julle moet die liefde nastreef. Lê julle toe op die gawes van die Gees, maar veral daarop om te profeteer.”</vt:lpstr>
      <vt:lpstr>Slide 11</vt:lpstr>
      <vt:lpstr>Rom. 12:2   “Julle moenie aan hierdie sondige wêreld gelyk word nie, maar laat God julle verander deur julle denke te vernuwe. Dan sal julle ook kan onderskei wat die wil van God is, wat vir Hom goed en aanneemlik en volmaak is.”</vt:lpstr>
      <vt:lpstr>Open. 2:2   “Ek weet alles wat julle doen. Ek ken julle onvermoeide arbeid en julle volharding. Julle kan nie slegte mense verdra nie. Julle het ondersoek ingestel na die mense wat voorgee dat hulle apostels is, en dit nie is nie, en gevind dat hulle leuenaars is.” </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2018-11-22T09:03:32Z</dcterms:created>
  <dcterms:modified xsi:type="dcterms:W3CDTF">2018-11-22T09:07:55Z</dcterms:modified>
</cp:coreProperties>
</file>