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73" r:id="rId11"/>
    <p:sldId id="274" r:id="rId12"/>
    <p:sldId id="271" r:id="rId13"/>
    <p:sldId id="275" r:id="rId14"/>
    <p:sldId id="272" r:id="rId15"/>
    <p:sldId id="276" r:id="rId16"/>
    <p:sldId id="265" r:id="rId17"/>
    <p:sldId id="266" r:id="rId18"/>
    <p:sldId id="267" r:id="rId19"/>
    <p:sldId id="268" r:id="rId20"/>
    <p:sldId id="269" r:id="rId21"/>
    <p:sldId id="270"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7109" autoAdjust="0"/>
    <p:restoredTop sz="94660"/>
  </p:normalViewPr>
  <p:slideViewPr>
    <p:cSldViewPr>
      <p:cViewPr varScale="1">
        <p:scale>
          <a:sx n="106" d="100"/>
          <a:sy n="106" d="100"/>
        </p:scale>
        <p:origin x="-155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8AEFE30-A5C9-499E-B251-E47FB92D2D79}" type="datetimeFigureOut">
              <a:rPr lang="en-US" smtClean="0"/>
              <a:t>11/30/2018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58A2B6-71A0-4980-9FC5-0A201889AE6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AEFE30-A5C9-499E-B251-E47FB92D2D79}" type="datetimeFigureOut">
              <a:rPr lang="en-US" smtClean="0"/>
              <a:t>11/30/2018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58A2B6-71A0-4980-9FC5-0A201889AE6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AEFE30-A5C9-499E-B251-E47FB92D2D79}" type="datetimeFigureOut">
              <a:rPr lang="en-US" smtClean="0"/>
              <a:t>11/30/2018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58A2B6-71A0-4980-9FC5-0A201889AE6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AEFE30-A5C9-499E-B251-E47FB92D2D79}" type="datetimeFigureOut">
              <a:rPr lang="en-US" smtClean="0"/>
              <a:t>11/30/2018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58A2B6-71A0-4980-9FC5-0A201889AE6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8AEFE30-A5C9-499E-B251-E47FB92D2D79}" type="datetimeFigureOut">
              <a:rPr lang="en-US" smtClean="0"/>
              <a:t>11/30/2018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58A2B6-71A0-4980-9FC5-0A201889AE6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8AEFE30-A5C9-499E-B251-E47FB92D2D79}" type="datetimeFigureOut">
              <a:rPr lang="en-US" smtClean="0"/>
              <a:t>11/30/2018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58A2B6-71A0-4980-9FC5-0A201889AE6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8AEFE30-A5C9-499E-B251-E47FB92D2D79}" type="datetimeFigureOut">
              <a:rPr lang="en-US" smtClean="0"/>
              <a:t>11/30/2018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558A2B6-71A0-4980-9FC5-0A201889AE6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8AEFE30-A5C9-499E-B251-E47FB92D2D79}" type="datetimeFigureOut">
              <a:rPr lang="en-US" smtClean="0"/>
              <a:t>11/30/2018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558A2B6-71A0-4980-9FC5-0A201889AE6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AEFE30-A5C9-499E-B251-E47FB92D2D79}" type="datetimeFigureOut">
              <a:rPr lang="en-US" smtClean="0"/>
              <a:t>11/30/2018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558A2B6-71A0-4980-9FC5-0A201889AE6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8AEFE30-A5C9-499E-B251-E47FB92D2D79}" type="datetimeFigureOut">
              <a:rPr lang="en-US" smtClean="0"/>
              <a:t>11/30/2018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58A2B6-71A0-4980-9FC5-0A201889AE6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8AEFE30-A5C9-499E-B251-E47FB92D2D79}" type="datetimeFigureOut">
              <a:rPr lang="en-US" smtClean="0"/>
              <a:t>11/30/2018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58A2B6-71A0-4980-9FC5-0A201889AE6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AEFE30-A5C9-499E-B251-E47FB92D2D79}" type="datetimeFigureOut">
              <a:rPr lang="en-US" smtClean="0"/>
              <a:t>11/30/2018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58A2B6-71A0-4980-9FC5-0A201889AE6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a:t>
            </a:r>
            <a:r>
              <a:rPr lang="af-ZA" b="1" dirty="0" smtClean="0">
                <a:solidFill>
                  <a:srgbClr val="00B050"/>
                </a:solidFill>
              </a:rPr>
              <a:t>10:10</a:t>
            </a:r>
            <a:br>
              <a:rPr lang="af-ZA" b="1" dirty="0" smtClean="0">
                <a:solidFill>
                  <a:srgbClr val="00B050"/>
                </a:solidFill>
              </a:rPr>
            </a:br>
            <a:r>
              <a:rPr lang="af-ZA" b="1" dirty="0"/>
              <a:t/>
            </a:r>
            <a:br>
              <a:rPr lang="af-ZA" b="1" dirty="0"/>
            </a:br>
            <a:r>
              <a:rPr lang="af-ZA" i="1" dirty="0"/>
              <a:t>	“Omdat God dit so wou, is ons vir Hom afgesonder deurdat Jesus Christus sy liggaam as offer gebring het, eens en vir altyd</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8:1</a:t>
            </a:r>
            <a:r>
              <a:rPr lang="af-ZA" i="1" dirty="0"/>
              <a:t>	</a:t>
            </a:r>
            <a:r>
              <a:rPr lang="af-ZA" i="1" dirty="0" smtClean="0"/>
              <a:t/>
            </a:r>
            <a:br>
              <a:rPr lang="af-ZA" i="1" dirty="0" smtClean="0"/>
            </a:br>
            <a:r>
              <a:rPr lang="af-ZA" i="1" dirty="0"/>
              <a:t/>
            </a:r>
            <a:br>
              <a:rPr lang="af-ZA" i="1" dirty="0"/>
            </a:br>
            <a:r>
              <a:rPr lang="af-ZA" i="1" dirty="0" smtClean="0"/>
              <a:t>“</a:t>
            </a:r>
            <a:r>
              <a:rPr lang="af-ZA" i="1" dirty="0"/>
              <a:t>Daar is dus nou geen veroordeling vir dié wat in Christus Jesus is nie.”</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lstStyle/>
          <a:p>
            <a:pPr lvl="0" algn="l"/>
            <a:r>
              <a:rPr lang="af-ZA" dirty="0"/>
              <a:t>Positionele </a:t>
            </a:r>
            <a:r>
              <a:rPr lang="af-ZA" dirty="0" smtClean="0"/>
              <a:t>heiligheid:</a:t>
            </a:r>
            <a:br>
              <a:rPr lang="af-ZA" dirty="0" smtClean="0"/>
            </a:br>
            <a:r>
              <a:rPr lang="en-US" dirty="0"/>
              <a:t/>
            </a:r>
            <a:br>
              <a:rPr lang="en-US" dirty="0"/>
            </a:br>
            <a:r>
              <a:rPr lang="af-ZA" b="1" dirty="0"/>
              <a:t>Toekomstige heiligheid</a:t>
            </a:r>
            <a:r>
              <a:rPr lang="af-ZA" b="1" dirty="0" smtClean="0"/>
              <a:t>:</a:t>
            </a:r>
            <a:r>
              <a:rPr lang="af-ZA" dirty="0" smtClean="0"/>
              <a:t/>
            </a:r>
            <a:br>
              <a:rPr lang="af-ZA" dirty="0" smtClean="0"/>
            </a:br>
            <a:r>
              <a:rPr lang="en-US" dirty="0"/>
              <a:t/>
            </a:r>
            <a:br>
              <a:rPr lang="en-US" dirty="0"/>
            </a:br>
            <a:r>
              <a:rPr lang="en-US" dirty="0"/>
              <a:t/>
            </a:r>
            <a:br>
              <a:rPr lang="en-US" dirty="0"/>
            </a:b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8:30	</a:t>
            </a:r>
            <a:r>
              <a:rPr lang="af-ZA" b="1" dirty="0" smtClean="0"/>
              <a:t/>
            </a:r>
            <a:br>
              <a:rPr lang="af-ZA" b="1" dirty="0" smtClean="0"/>
            </a:br>
            <a:r>
              <a:rPr lang="af-ZA" b="1" dirty="0"/>
              <a:t/>
            </a:r>
            <a:br>
              <a:rPr lang="af-ZA" b="1" dirty="0"/>
            </a:br>
            <a:r>
              <a:rPr lang="af-ZA" i="1" dirty="0" smtClean="0"/>
              <a:t>“</a:t>
            </a:r>
            <a:r>
              <a:rPr lang="af-ZA" i="1" dirty="0"/>
              <a:t>Dié wat Hy daartoe bestem het, het Hy ook geroep. En dié wat Hy geroep het, het Hy ook vrygespreek. En dié wat Hy vrygespreek het, het Hy ook verheerlik</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lstStyle/>
          <a:p>
            <a:pPr lvl="0" algn="l"/>
            <a:r>
              <a:rPr lang="af-ZA" dirty="0"/>
              <a:t>Positionele </a:t>
            </a:r>
            <a:r>
              <a:rPr lang="af-ZA" dirty="0" smtClean="0"/>
              <a:t>heiligheid:</a:t>
            </a:r>
            <a:br>
              <a:rPr lang="af-ZA" dirty="0" smtClean="0"/>
            </a:br>
            <a:r>
              <a:rPr lang="en-US" dirty="0"/>
              <a:t/>
            </a:r>
            <a:br>
              <a:rPr lang="en-US" dirty="0"/>
            </a:br>
            <a:r>
              <a:rPr lang="af-ZA" dirty="0"/>
              <a:t>Toekomstige heiligheid</a:t>
            </a:r>
            <a:r>
              <a:rPr lang="af-ZA" dirty="0" smtClean="0"/>
              <a:t>:</a:t>
            </a:r>
            <a:br>
              <a:rPr lang="af-ZA" dirty="0" smtClean="0"/>
            </a:br>
            <a:r>
              <a:rPr lang="en-US" dirty="0"/>
              <a:t/>
            </a:r>
            <a:br>
              <a:rPr lang="en-US" dirty="0"/>
            </a:br>
            <a:r>
              <a:rPr lang="af-ZA" b="1" dirty="0"/>
              <a:t>Praktiese heiligmaking:</a:t>
            </a:r>
            <a:r>
              <a:rPr lang="en-US" dirty="0"/>
              <a:t/>
            </a:r>
            <a:br>
              <a:rPr lang="en-US" dirty="0"/>
            </a:b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3:18</a:t>
            </a:r>
            <a:r>
              <a:rPr lang="af-ZA" i="1" dirty="0"/>
              <a:t>	</a:t>
            </a:r>
            <a:r>
              <a:rPr lang="af-ZA" i="1" dirty="0" smtClean="0"/>
              <a:t/>
            </a:r>
            <a:br>
              <a:rPr lang="af-ZA" i="1" dirty="0" smtClean="0"/>
            </a:br>
            <a:r>
              <a:rPr lang="af-ZA" i="1" dirty="0"/>
              <a:t/>
            </a:r>
            <a:br>
              <a:rPr lang="af-ZA" i="1" dirty="0"/>
            </a:br>
            <a:r>
              <a:rPr lang="af-ZA" i="1" dirty="0" smtClean="0"/>
              <a:t>“</a:t>
            </a:r>
            <a:r>
              <a:rPr lang="af-ZA" i="1" dirty="0"/>
              <a:t>Ons almal weerspieël die heerlikheid van die Here, want die sluier is van ons gesig af weggeneem. Ons word al meer verander om aan die beeld van Christus gelyk te word. Die heerlikheid wat van ons uitstraal, neem steeds toe. Dit doen die Here wat die Gees is</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 </a:t>
            </a:r>
            <a:r>
              <a:rPr lang="af-ZA" i="1" dirty="0"/>
              <a:t>sanctified person bears not only Qod’s name, but His image</a:t>
            </a:r>
            <a:r>
              <a:rPr lang="af-ZA" i="1" dirty="0" smtClean="0"/>
              <a:t>.”</a:t>
            </a:r>
            <a:r>
              <a:rPr lang="af-ZA" b="1" dirty="0" smtClean="0"/>
              <a:t> </a:t>
            </a:r>
            <a:br>
              <a:rPr lang="af-ZA" b="1" dirty="0" smtClean="0"/>
            </a:br>
            <a:r>
              <a:rPr lang="af-ZA" b="1" dirty="0"/>
              <a:t/>
            </a:r>
            <a:br>
              <a:rPr lang="af-ZA" b="1" dirty="0"/>
            </a:br>
            <a:r>
              <a:rPr lang="af-ZA" b="1" dirty="0" smtClean="0"/>
              <a:t>					</a:t>
            </a:r>
            <a:r>
              <a:rPr lang="af-ZA" b="1" dirty="0" smtClean="0">
                <a:solidFill>
                  <a:srgbClr val="7030A0"/>
                </a:solidFill>
              </a:rPr>
              <a:t>Thomas Watson </a:t>
            </a:r>
            <a:endParaRPr lang="en-US" dirty="0">
              <a:solidFill>
                <a:srgbClr val="7030A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Sag. 4:6	</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Nie met mag en krag sal jy slaag nie, maar deur my Gees, sê die Here die Almagtige</a:t>
            </a:r>
            <a:r>
              <a:rPr lang="af-ZA" i="1"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a:t>
            </a:r>
            <a:r>
              <a:rPr lang="af-ZA" b="1" dirty="0" smtClean="0">
                <a:solidFill>
                  <a:srgbClr val="00B050"/>
                </a:solidFill>
              </a:rPr>
              <a:t>9:61-62</a:t>
            </a:r>
            <a:r>
              <a:rPr lang="af-ZA" b="1" dirty="0" smtClean="0"/>
              <a:t/>
            </a:r>
            <a:br>
              <a:rPr lang="af-ZA" b="1" dirty="0" smtClean="0"/>
            </a:br>
            <a:r>
              <a:rPr lang="af-ZA" b="1" dirty="0"/>
              <a:t/>
            </a:r>
            <a:br>
              <a:rPr lang="af-ZA" b="1" dirty="0"/>
            </a:br>
            <a:r>
              <a:rPr lang="af-ZA" i="1" dirty="0" smtClean="0"/>
              <a:t> “</a:t>
            </a:r>
            <a:r>
              <a:rPr lang="af-ZA" i="1" dirty="0"/>
              <a:t>Iemand wat die hand aan die ploeg slaan en aanhou omkyk na wat agter is, is nie geskik vir die koninkryk van God nie</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8:28-29</a:t>
            </a:r>
            <a:r>
              <a:rPr lang="af-ZA" dirty="0">
                <a:solidFill>
                  <a:srgbClr val="00B050"/>
                </a:solidFill>
              </a:rPr>
              <a:t>	</a:t>
            </a:r>
            <a:r>
              <a:rPr lang="af-ZA" dirty="0" smtClean="0"/>
              <a:t/>
            </a:r>
            <a:br>
              <a:rPr lang="af-ZA" dirty="0" smtClean="0"/>
            </a:br>
            <a:r>
              <a:rPr lang="af-ZA" dirty="0"/>
              <a:t/>
            </a:r>
            <a:br>
              <a:rPr lang="af-ZA" dirty="0"/>
            </a:br>
            <a:r>
              <a:rPr lang="af-ZA" i="1" dirty="0" smtClean="0"/>
              <a:t>“</a:t>
            </a:r>
            <a:r>
              <a:rPr lang="af-ZA" i="1" dirty="0"/>
              <a:t>Ons weet dat God alles ten goede laat meewerk vir dié wat Hom liefhet, dié wat volgens sy besluit geroep is. Dié wat Hy lank tevore verkies het, het Hy ook bestem om gelykvormig te wees aan die beeld van sy Seun</a:t>
            </a:r>
            <a:r>
              <a:rPr lang="af-ZA" i="1" dirty="0" smtClean="0"/>
              <a:t>,”</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smtClean="0">
                <a:solidFill>
                  <a:srgbClr val="00B050"/>
                </a:solidFill>
              </a:rPr>
              <a:t>Fil</a:t>
            </a:r>
            <a:r>
              <a:rPr lang="af-ZA" b="1" dirty="0">
                <a:solidFill>
                  <a:srgbClr val="00B050"/>
                </a:solidFill>
              </a:rPr>
              <a:t>. 1:6	</a:t>
            </a:r>
            <a:r>
              <a:rPr lang="af-ZA" b="1" dirty="0"/>
              <a:t>	</a:t>
            </a:r>
            <a:r>
              <a:rPr lang="af-ZA" b="1" dirty="0" smtClean="0"/>
              <a:t/>
            </a:r>
            <a:br>
              <a:rPr lang="af-ZA" b="1" dirty="0" smtClean="0"/>
            </a:br>
            <a:r>
              <a:rPr lang="af-ZA" b="1" dirty="0"/>
              <a:t/>
            </a:r>
            <a:br>
              <a:rPr lang="af-ZA" b="1" dirty="0"/>
            </a:br>
            <a:r>
              <a:rPr lang="af-ZA" i="1" dirty="0" smtClean="0"/>
              <a:t>“</a:t>
            </a:r>
            <a:r>
              <a:rPr lang="af-ZA" i="1" dirty="0"/>
              <a:t>Ek is veral ook daarvan oortuig dat God, wat die goeie werk in julle begin het, dit end-uit sal voer en dit sal voleindig op die dag wanneer Christus Jesus kom</a:t>
            </a:r>
            <a:r>
              <a:rPr lang="af-ZA" i="1"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Sanctification is the ongoing spiritual process by which God increasingly sets believers apart form sin and moves them towards holiness</a:t>
            </a:r>
            <a:r>
              <a:rPr lang="af-ZA" i="1" dirty="0" smtClean="0"/>
              <a:t>.”</a:t>
            </a:r>
            <a:br>
              <a:rPr lang="af-ZA" i="1" dirty="0" smtClean="0"/>
            </a:br>
            <a:r>
              <a:rPr lang="en-US" dirty="0"/>
              <a:t/>
            </a:r>
            <a:br>
              <a:rPr lang="en-US" dirty="0"/>
            </a:br>
            <a:r>
              <a:rPr lang="en-US" dirty="0" smtClean="0"/>
              <a:t>					</a:t>
            </a:r>
            <a:r>
              <a:rPr lang="af-ZA" b="1" dirty="0" smtClean="0">
                <a:solidFill>
                  <a:srgbClr val="7030A0"/>
                </a:solidFill>
              </a:rPr>
              <a:t>John MacArthur</a:t>
            </a:r>
            <a:endParaRPr lang="en-US" dirty="0">
              <a:solidFill>
                <a:srgbClr val="7030A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I Tess. 3:11-13</a:t>
            </a:r>
            <a:r>
              <a:rPr lang="af-ZA" i="1" dirty="0"/>
              <a:t>	“Mag God ons Vader self en ons Here Jesus ons pad na julle toe oopmaak! En mag die Here julle liefde vir mekaar en vir alle mense laat groei en oorvloedig maak, net soos ons liefde vir julle. So sal Hy julle innerlik sterk maak dat julle onberispelik en heilig voor God ons Vader sal staan wanneer ons Here Jesus kom saam met al sy heilige engele. Amen</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Gen. 2:3	</a:t>
            </a:r>
            <a:r>
              <a:rPr lang="af-ZA" b="1" dirty="0" smtClean="0"/>
              <a:t/>
            </a:r>
            <a:br>
              <a:rPr lang="af-ZA" b="1" dirty="0" smtClean="0"/>
            </a:br>
            <a:r>
              <a:rPr lang="af-ZA" b="1" dirty="0"/>
              <a:t/>
            </a:r>
            <a:br>
              <a:rPr lang="af-ZA" b="1" dirty="0"/>
            </a:br>
            <a:r>
              <a:rPr lang="af-ZA" i="1" dirty="0" smtClean="0"/>
              <a:t>“</a:t>
            </a:r>
            <a:r>
              <a:rPr lang="af-ZA" i="1" dirty="0"/>
              <a:t>Hy het die sewende dag as gereelde rusdag </a:t>
            </a:r>
            <a:r>
              <a:rPr lang="af-ZA" i="1" u="sng" dirty="0"/>
              <a:t>geheilig</a:t>
            </a:r>
            <a:r>
              <a:rPr lang="af-ZA" i="1" dirty="0"/>
              <a:t>, want op daardie dag het Hy gerus na al die skeppingswerk wat Hy gedoen het.”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lstStyle/>
          <a:p>
            <a:pPr lvl="0" algn="l"/>
            <a:r>
              <a:rPr lang="af-ZA" b="1" dirty="0"/>
              <a:t>Positionele </a:t>
            </a:r>
            <a:r>
              <a:rPr lang="af-ZA" b="1" dirty="0" smtClean="0"/>
              <a:t>heiligheid:</a:t>
            </a:r>
            <a:br>
              <a:rPr lang="af-ZA" b="1" dirty="0" smtClean="0"/>
            </a:br>
            <a:endParaRPr lang="en-US" b="1"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77</Words>
  <Application>Microsoft Office PowerPoint</Application>
  <PresentationFormat>On-screen Show (4:3)</PresentationFormat>
  <Paragraphs>15</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Slide 1</vt:lpstr>
      <vt:lpstr>Rom. 8:28-29   “Ons weet dat God alles ten goede laat meewerk vir dié wat Hom liefhet, dié wat volgens sy besluit geroep is. Dié wat Hy lank tevore verkies het, het Hy ook bestem om gelykvormig te wees aan die beeld van sy Seun,”</vt:lpstr>
      <vt:lpstr>Slide 3</vt:lpstr>
      <vt:lpstr>“Sanctification is the ongoing spiritual process by which God increasingly sets believers apart form sin and moves them towards holiness.”       John MacArthur</vt:lpstr>
      <vt:lpstr>I Tess. 3:11-13 “Mag God ons Vader self en ons Here Jesus ons pad na julle toe oopmaak! En mag die Here julle liefde vir mekaar en vir alle mense laat groei en oorvloedig maak, net soos ons liefde vir julle. So sal Hy julle innerlik sterk maak dat julle onberispelik en heilig voor God ons Vader sal staan wanneer ons Here Jesus kom saam met al sy heilige engele. Amen.”</vt:lpstr>
      <vt:lpstr>Slide 6</vt:lpstr>
      <vt:lpstr>Gen. 2:3   “Hy het die sewende dag as gereelde rusdag geheilig, want op daardie dag het Hy gerus na al die skeppingswerk wat Hy gedoen het.”</vt:lpstr>
      <vt:lpstr>Slide 8</vt:lpstr>
      <vt:lpstr>Positionele heiligheid: </vt:lpstr>
      <vt:lpstr>Hebr. 10:10   “Omdat God dit so wou, is ons vir Hom afgesonder deurdat Jesus Christus sy liggaam as offer gebring het, eens en vir altyd.”</vt:lpstr>
      <vt:lpstr>Rom. 8:1   “Daar is dus nou geen veroordeling vir dié wat in Christus Jesus is nie.”</vt:lpstr>
      <vt:lpstr>Positionele heiligheid:  Toekomstige heiligheid:   </vt:lpstr>
      <vt:lpstr>Rom. 8:30   “Dié wat Hy daartoe bestem het, het Hy ook geroep. En dié wat Hy geroep het, het Hy ook vrygespreek. En dié wat Hy vrygespreek het, het Hy ook verheerlik.”</vt:lpstr>
      <vt:lpstr>Positionele heiligheid:  Toekomstige heiligheid:  Praktiese heiligmaking: </vt:lpstr>
      <vt:lpstr>II Kor. 3:18   “Ons almal weerspieël die heerlikheid van die Here, want die sluier is van ons gesig af weggeneem. Ons word al meer verander om aan die beeld van Christus gelyk te word. Die heerlikheid wat van ons uitstraal, neem steeds toe. Dit doen die Here wat die Gees is.”</vt:lpstr>
      <vt:lpstr>“A sanctified person bears not only Qod’s name, but His image.”        Thomas Watson </vt:lpstr>
      <vt:lpstr>Sag. 4:6    “Nie met mag en krag sal jy slaag nie, maar deur my Gees, sê die Here die Almagtige.”</vt:lpstr>
      <vt:lpstr>Slide 18</vt:lpstr>
      <vt:lpstr>Luk. 9:61-62   “Iemand wat die hand aan die ploeg slaan en aanhou omkyk na wat agter is, is nie geskik vir die koninkryk van God nie.”</vt:lpstr>
      <vt:lpstr>Slide 20</vt:lpstr>
      <vt:lpstr>Fil. 1:6    “Ek is veral ook daarvan oortuig dat God, wat die goeie werk in julle begin het, dit end-uit sal voer en dit sal voleindig op die dag wanneer Christus Jesus kom.”</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cp:revision>
  <dcterms:created xsi:type="dcterms:W3CDTF">2018-11-30T06:17:44Z</dcterms:created>
  <dcterms:modified xsi:type="dcterms:W3CDTF">2018-11-30T06:23:44Z</dcterms:modified>
</cp:coreProperties>
</file>