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8184" autoAdjust="0"/>
    <p:restoredTop sz="94660"/>
  </p:normalViewPr>
  <p:slideViewPr>
    <p:cSldViewPr>
      <p:cViewPr varScale="1">
        <p:scale>
          <a:sx n="106" d="100"/>
          <a:sy n="106" d="100"/>
        </p:scale>
        <p:origin x="-1500"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7543E14-FFAE-457F-98C1-BEB0235E749A}" type="datetimeFigureOut">
              <a:rPr lang="en-US" smtClean="0"/>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43E14-FFAE-457F-98C1-BEB0235E749A}" type="datetimeFigureOut">
              <a:rPr lang="en-US" smtClean="0"/>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43E14-FFAE-457F-98C1-BEB0235E749A}" type="datetimeFigureOut">
              <a:rPr lang="en-US" smtClean="0"/>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7543E14-FFAE-457F-98C1-BEB0235E749A}" type="datetimeFigureOut">
              <a:rPr lang="en-US" smtClean="0"/>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7543E14-FFAE-457F-98C1-BEB0235E749A}" type="datetimeFigureOut">
              <a:rPr lang="en-US" smtClean="0"/>
              <a:t>12/7/2018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7543E14-FFAE-457F-98C1-BEB0235E749A}" type="datetimeFigureOut">
              <a:rPr lang="en-US" smtClean="0"/>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7543E14-FFAE-457F-98C1-BEB0235E749A}" type="datetimeFigureOut">
              <a:rPr lang="en-US" smtClean="0"/>
              <a:t>12/7/2018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7543E14-FFAE-457F-98C1-BEB0235E749A}" type="datetimeFigureOut">
              <a:rPr lang="en-US" smtClean="0"/>
              <a:t>12/7/2018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7543E14-FFAE-457F-98C1-BEB0235E749A}" type="datetimeFigureOut">
              <a:rPr lang="en-US" smtClean="0"/>
              <a:t>12/7/2018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43E14-FFAE-457F-98C1-BEB0235E749A}" type="datetimeFigureOut">
              <a:rPr lang="en-US" smtClean="0"/>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7543E14-FFAE-457F-98C1-BEB0235E749A}" type="datetimeFigureOut">
              <a:rPr lang="en-US" smtClean="0"/>
              <a:t>12/7/2018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C2F110-EAB6-4D02-99DD-250C58EDF1F1}"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7543E14-FFAE-457F-98C1-BEB0235E749A}" type="datetimeFigureOut">
              <a:rPr lang="en-US" smtClean="0"/>
              <a:t>12/7/2018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C2F110-EAB6-4D02-99DD-250C58EDF1F1}"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Bretheren, pray for us, that we may be kept from sin; that we may walk carefully, not as fools, but as wise, redeeming the time; that our hearts may be more devoted to God and our lives a more impressive example of the Gospel we preach</a:t>
            </a:r>
            <a:r>
              <a:rPr lang="af-ZA" i="1" dirty="0" smtClean="0"/>
              <a:t>”</a:t>
            </a:r>
            <a:br>
              <a:rPr lang="af-ZA" i="1" dirty="0" smtClean="0"/>
            </a:br>
            <a:r>
              <a:rPr lang="en-US" dirty="0"/>
              <a:t/>
            </a:r>
            <a:br>
              <a:rPr lang="en-US" dirty="0"/>
            </a:br>
            <a:r>
              <a:rPr lang="en-US" dirty="0" smtClean="0"/>
              <a:t>					</a:t>
            </a:r>
            <a:r>
              <a:rPr lang="af-ZA" b="1" dirty="0" smtClean="0">
                <a:solidFill>
                  <a:srgbClr val="7030A0"/>
                </a:solidFill>
              </a:rPr>
              <a:t>Gardiner Spring</a:t>
            </a:r>
            <a:r>
              <a:rPr lang="af-ZA" b="1" dirty="0" smtClean="0"/>
              <a:t>	</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Hebr. 13:18</a:t>
            </a:r>
            <a:r>
              <a:rPr lang="af-ZA" i="1" dirty="0"/>
              <a:t>	</a:t>
            </a:r>
            <a:r>
              <a:rPr lang="af-ZA" i="1" dirty="0" smtClean="0"/>
              <a:t/>
            </a:r>
            <a:br>
              <a:rPr lang="af-ZA" i="1" dirty="0" smtClean="0"/>
            </a:br>
            <a:r>
              <a:rPr lang="af-ZA" i="1" dirty="0"/>
              <a:t/>
            </a:r>
            <a:br>
              <a:rPr lang="af-ZA" i="1" dirty="0"/>
            </a:br>
            <a:r>
              <a:rPr lang="af-ZA" i="1" dirty="0" smtClean="0"/>
              <a:t>“</a:t>
            </a:r>
            <a:r>
              <a:rPr lang="af-ZA" i="1" dirty="0"/>
              <a:t>Hou aan om vir ons te bid, want ons is daarvan oortuig dat ons gewete skoon is, omdat ons in elke opsig probeer doen wat reg is</a:t>
            </a:r>
            <a:r>
              <a:rPr lang="af-ZA" i="1" dirty="0" smtClean="0"/>
              <a:t>.</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a:t>
            </a:r>
            <a:r>
              <a:rPr lang="af-ZA" i="1" dirty="0"/>
              <a:t>Oh it is at a fearful expense that ministers are allowed to enter the pulpit without being preceded, accompanied, and followed by the earnest prayers of the church. It is no marvel that the pulpit is so powerless, and ministers so often disheartened when there are so few to hold up their hands.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i="1" dirty="0" smtClean="0"/>
              <a:t>The </a:t>
            </a:r>
            <a:r>
              <a:rPr lang="af-ZA" i="1" dirty="0"/>
              <a:t>consequence of neglecting this duty is seen and felt in the spiritual declension of the church, and it will be seen and felt in the everlasting perdition of  men</a:t>
            </a:r>
            <a:r>
              <a:rPr lang="af-ZA" i="1" dirty="0" smtClean="0"/>
              <a:t>.”</a:t>
            </a:r>
            <a:br>
              <a:rPr lang="af-ZA" i="1" dirty="0" smtClean="0"/>
            </a:br>
            <a:r>
              <a:rPr lang="af-ZA" i="1" dirty="0"/>
              <a:t/>
            </a:r>
            <a:br>
              <a:rPr lang="af-ZA" i="1" dirty="0"/>
            </a:br>
            <a:r>
              <a:rPr lang="af-ZA" i="1" dirty="0" smtClean="0"/>
              <a:t>					</a:t>
            </a:r>
            <a:r>
              <a:rPr lang="af-ZA" b="1" dirty="0" smtClean="0">
                <a:solidFill>
                  <a:srgbClr val="7030A0"/>
                </a:solidFill>
              </a:rPr>
              <a:t>Gardiner Spring</a:t>
            </a:r>
            <a:r>
              <a:rPr lang="en-US" dirty="0"/>
              <a:t/>
            </a:r>
            <a:br>
              <a:rPr lang="en-US" dirty="0"/>
            </a:b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II Tes. 3:1-2</a:t>
            </a:r>
            <a:r>
              <a:rPr lang="af-ZA" dirty="0"/>
              <a:t>	</a:t>
            </a:r>
            <a:r>
              <a:rPr lang="af-ZA" dirty="0" smtClean="0"/>
              <a:t/>
            </a:r>
            <a:br>
              <a:rPr lang="af-ZA" dirty="0" smtClean="0"/>
            </a:br>
            <a:r>
              <a:rPr lang="af-ZA" dirty="0"/>
              <a:t/>
            </a:r>
            <a:br>
              <a:rPr lang="af-ZA" dirty="0"/>
            </a:br>
            <a:r>
              <a:rPr lang="af-ZA" i="1" dirty="0" smtClean="0"/>
              <a:t>“</a:t>
            </a:r>
            <a:r>
              <a:rPr lang="af-ZA" i="1" dirty="0"/>
              <a:t>Verder, broers, bid vir ons, sodat die woord van die Here vinnig mag versprei en oral in ere gehou mag word soos by julle. Bid ook dat ons van verkeerde en slegte mense verlos word, want nie almal is gelowiges nie.”</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15:31</a:t>
            </a:r>
            <a:r>
              <a:rPr lang="af-ZA" i="1" dirty="0"/>
              <a:t>	</a:t>
            </a:r>
            <a:r>
              <a:rPr lang="af-ZA" i="1" dirty="0" smtClean="0"/>
              <a:t/>
            </a:r>
            <a:br>
              <a:rPr lang="af-ZA" i="1" dirty="0" smtClean="0"/>
            </a:br>
            <a:r>
              <a:rPr lang="af-ZA" i="1" dirty="0"/>
              <a:t/>
            </a:r>
            <a:br>
              <a:rPr lang="af-ZA" i="1" dirty="0"/>
            </a:br>
            <a:r>
              <a:rPr lang="af-ZA" i="1" dirty="0" smtClean="0"/>
              <a:t>“</a:t>
            </a:r>
            <a:r>
              <a:rPr lang="af-ZA" i="1" dirty="0"/>
              <a:t>Stry saam met my deur vir my te bid dat God my veilig mag hou tussen al die ongelowiges in Judea en dat my hulp aan Jerusalem aanvaarbaar mag wees vir die gelowiges daar.”</a:t>
            </a:r>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Rom. 15:32</a:t>
            </a:r>
            <a:r>
              <a:rPr lang="af-ZA" i="1" dirty="0"/>
              <a:t>	</a:t>
            </a:r>
            <a:r>
              <a:rPr lang="af-ZA" i="1" dirty="0" smtClean="0"/>
              <a:t/>
            </a:r>
            <a:br>
              <a:rPr lang="af-ZA" i="1" dirty="0" smtClean="0"/>
            </a:br>
            <a:r>
              <a:rPr lang="af-ZA" i="1" dirty="0"/>
              <a:t/>
            </a:r>
            <a:br>
              <a:rPr lang="af-ZA" i="1" dirty="0"/>
            </a:br>
            <a:r>
              <a:rPr lang="af-ZA" i="1" dirty="0" smtClean="0"/>
              <a:t>“</a:t>
            </a:r>
            <a:r>
              <a:rPr lang="af-ZA" i="1" dirty="0"/>
              <a:t>En as dit die wil van God is, sal ek vol blydskap na julle toe kom om 'n tydjie by julle te rus</a:t>
            </a:r>
            <a:r>
              <a:rPr lang="af-ZA" i="1" dirty="0" smtClean="0"/>
              <a:t>.”</a:t>
            </a:r>
            <a:endParaRPr lang="en-US"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Ef. 6:19</a:t>
            </a:r>
            <a:r>
              <a:rPr lang="af-ZA" b="1" dirty="0"/>
              <a:t>	</a:t>
            </a:r>
            <a:r>
              <a:rPr lang="af-ZA" i="1" dirty="0"/>
              <a:t>	</a:t>
            </a:r>
            <a:r>
              <a:rPr lang="af-ZA" i="1" dirty="0" smtClean="0"/>
              <a:t/>
            </a:r>
            <a:br>
              <a:rPr lang="af-ZA" i="1" dirty="0" smtClean="0"/>
            </a:br>
            <a:r>
              <a:rPr lang="af-ZA" i="1" dirty="0"/>
              <a:t/>
            </a:r>
            <a:br>
              <a:rPr lang="af-ZA" i="1" dirty="0"/>
            </a:br>
            <a:r>
              <a:rPr lang="af-ZA" i="1" dirty="0" smtClean="0"/>
              <a:t>“</a:t>
            </a:r>
            <a:r>
              <a:rPr lang="af-ZA" i="1" dirty="0"/>
              <a:t>Bid ook vir my dat wanneer ek preek, God my die woorde gee dat ek die geheimenis van die evangelie met vrymoedigheid kan bekend maak.”</a:t>
            </a: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B050"/>
                </a:solidFill>
              </a:rPr>
              <a:t>I Kor. 9:27</a:t>
            </a:r>
            <a:r>
              <a:rPr lang="af-ZA" i="1" dirty="0">
                <a:solidFill>
                  <a:srgbClr val="00B050"/>
                </a:solidFill>
              </a:rPr>
              <a:t>	</a:t>
            </a:r>
            <a:r>
              <a:rPr lang="af-ZA" i="1" dirty="0" smtClean="0"/>
              <a:t/>
            </a:r>
            <a:br>
              <a:rPr lang="af-ZA" i="1" dirty="0" smtClean="0"/>
            </a:br>
            <a:r>
              <a:rPr lang="af-ZA" i="1" dirty="0"/>
              <a:t/>
            </a:r>
            <a:br>
              <a:rPr lang="af-ZA" i="1" dirty="0"/>
            </a:br>
            <a:r>
              <a:rPr lang="af-ZA" i="1" dirty="0" smtClean="0"/>
              <a:t>“</a:t>
            </a:r>
            <a:r>
              <a:rPr lang="af-ZA" i="1" dirty="0"/>
              <a:t>Maar ek oefen my liggaam en bring dit onder beheer, sodat ek nie ander tot die stryd oproep en self nie kwalifiseer nie</a:t>
            </a:r>
            <a:r>
              <a:rPr lang="af-ZA" i="1" dirty="0" smtClean="0"/>
              <a:t>.”</a:t>
            </a: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166</Words>
  <Application>Microsoft Office PowerPoint</Application>
  <PresentationFormat>On-screen Show (4:3)</PresentationFormat>
  <Paragraphs>9</Paragraphs>
  <Slides>12</Slides>
  <Notes>0</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Slide 1</vt:lpstr>
      <vt:lpstr>“Oh it is at a fearful expense that ministers are allowed to enter the pulpit without being preceded, accompanied, and followed by the earnest prayers of the church. It is no marvel that the pulpit is so powerless, and ministers so often disheartened when there are so few to hold up their hands. </vt:lpstr>
      <vt:lpstr>The consequence of neglecting this duty is seen and felt in the spiritual declension of the church, and it will be seen and felt in the everlasting perdition of  men.”       Gardiner Spring </vt:lpstr>
      <vt:lpstr>Slide 4</vt:lpstr>
      <vt:lpstr>II Tes. 3:1-2   “Verder, broers, bid vir ons, sodat die woord van die Here vinnig mag versprei en oral in ere gehou mag word soos by julle. Bid ook dat ons van verkeerde en slegte mense verlos word, want nie almal is gelowiges nie.”</vt:lpstr>
      <vt:lpstr>Rom. 15:31   “Stry saam met my deur vir my te bid dat God my veilig mag hou tussen al die ongelowiges in Judea en dat my hulp aan Jerusalem aanvaarbaar mag wees vir die gelowiges daar.”</vt:lpstr>
      <vt:lpstr>Rom. 15:32   “En as dit die wil van God is, sal ek vol blydskap na julle toe kom om 'n tydjie by julle te rus.”</vt:lpstr>
      <vt:lpstr>Ef. 6:19    “Bid ook vir my dat wanneer ek preek, God my die woorde gee dat ek die geheimenis van die evangelie met vrymoedigheid kan bekend maak.”</vt:lpstr>
      <vt:lpstr>I Kor. 9:27   “Maar ek oefen my liggaam en bring dit onder beheer, sodat ek nie ander tot die stryd oproep en self nie kwalifiseer nie.”</vt:lpstr>
      <vt:lpstr>“Bretheren, pray for us, that we may be kept from sin; that we may walk carefully, not as fools, but as wise, redeeming the time; that our hearts may be more devoted to God and our lives a more impressive example of the Gospel we preach”       Gardiner Spring </vt:lpstr>
      <vt:lpstr>Hebr. 13:18   “Hou aan om vir ons te bid, want ons is daarvan oortuig dat ons gewete skoon is, omdat ons in elke opsig probeer doen wat reg is.</vt:lpstr>
      <vt:lpstr>Slide 12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Windows User</cp:lastModifiedBy>
  <cp:revision>1</cp:revision>
  <dcterms:created xsi:type="dcterms:W3CDTF">2018-12-07T06:16:12Z</dcterms:created>
  <dcterms:modified xsi:type="dcterms:W3CDTF">2018-12-07T06:20:07Z</dcterms:modified>
</cp:coreProperties>
</file>