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7109" autoAdjust="0"/>
    <p:restoredTop sz="94660"/>
  </p:normalViewPr>
  <p:slideViewPr>
    <p:cSldViewPr>
      <p:cViewPr varScale="1">
        <p:scale>
          <a:sx n="106" d="100"/>
          <a:sy n="106" d="100"/>
        </p:scale>
        <p:origin x="-15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E7E5-314C-4CA0-B53F-1B3D9FBCA357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4B2AF-D4FC-4CAE-8F21-E1BB765313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E7E5-314C-4CA0-B53F-1B3D9FBCA357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4B2AF-D4FC-4CAE-8F21-E1BB765313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E7E5-314C-4CA0-B53F-1B3D9FBCA357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4B2AF-D4FC-4CAE-8F21-E1BB765313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E7E5-314C-4CA0-B53F-1B3D9FBCA357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4B2AF-D4FC-4CAE-8F21-E1BB765313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E7E5-314C-4CA0-B53F-1B3D9FBCA357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4B2AF-D4FC-4CAE-8F21-E1BB765313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E7E5-314C-4CA0-B53F-1B3D9FBCA357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4B2AF-D4FC-4CAE-8F21-E1BB765313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E7E5-314C-4CA0-B53F-1B3D9FBCA357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4B2AF-D4FC-4CAE-8F21-E1BB765313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E7E5-314C-4CA0-B53F-1B3D9FBCA357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4B2AF-D4FC-4CAE-8F21-E1BB765313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E7E5-314C-4CA0-B53F-1B3D9FBCA357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4B2AF-D4FC-4CAE-8F21-E1BB765313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E7E5-314C-4CA0-B53F-1B3D9FBCA357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4B2AF-D4FC-4CAE-8F21-E1BB765313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E7E5-314C-4CA0-B53F-1B3D9FBCA357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4B2AF-D4FC-4CAE-8F21-E1BB765313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5E7E5-314C-4CA0-B53F-1B3D9FBCA357}" type="datetimeFigureOut">
              <a:rPr lang="en-US" smtClean="0"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4B2AF-D4FC-4CAE-8F21-E1BB7653137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lvl="0"/>
            <a:r>
              <a:rPr lang="af-ZA" dirty="0"/>
              <a:t>Leuen 1</a:t>
            </a:r>
            <a:r>
              <a:rPr lang="af-ZA" dirty="0" smtClean="0"/>
              <a:t>: </a:t>
            </a:r>
            <a:r>
              <a:rPr lang="af-ZA" i="1" dirty="0" smtClean="0"/>
              <a:t> </a:t>
            </a:r>
            <a:r>
              <a:rPr lang="af-ZA" i="1" dirty="0"/>
              <a:t>“Ek is 'n Goeie mens”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lvl="0"/>
            <a:r>
              <a:rPr lang="af-ZA" dirty="0"/>
              <a:t>Leuen 2</a:t>
            </a:r>
            <a:r>
              <a:rPr lang="af-ZA" dirty="0" smtClean="0"/>
              <a:t>:  </a:t>
            </a:r>
            <a:r>
              <a:rPr lang="af-ZA" i="1" dirty="0" smtClean="0"/>
              <a:t>“</a:t>
            </a:r>
            <a:r>
              <a:rPr lang="af-ZA" i="1" dirty="0"/>
              <a:t>Ek staan in 'n bediening”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lvl="0"/>
            <a:r>
              <a:rPr lang="af-ZA" dirty="0"/>
              <a:t>Leuen 3</a:t>
            </a:r>
            <a:r>
              <a:rPr lang="af-ZA" dirty="0" smtClean="0"/>
              <a:t>:  </a:t>
            </a:r>
            <a:r>
              <a:rPr lang="af-ZA" i="1" dirty="0" smtClean="0"/>
              <a:t>“</a:t>
            </a:r>
            <a:r>
              <a:rPr lang="af-ZA" i="1" dirty="0"/>
              <a:t>Ek praat oor die Here”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lvl="0"/>
            <a:r>
              <a:rPr lang="af-ZA" b="1" dirty="0"/>
              <a:t>As jy 'n ontmoeting met die lewend God gehad het, stap jy nie die selfde mens daar weg nie</a:t>
            </a:r>
            <a:r>
              <a:rPr lang="af-ZA" b="1" dirty="0" smtClean="0"/>
              <a:t>!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Luk. 13:3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Nee, sê Ek vir julle, maar as julle julle nie bekeer nie, sal julle net soos hulle ook almal omkom</a:t>
            </a:r>
            <a:r>
              <a:rPr lang="af-ZA" i="1" dirty="0" smtClean="0"/>
              <a:t>!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Mark. 1:15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Bekeer julle en glo die evangelie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Luk. 18:8</a:t>
            </a:r>
            <a:r>
              <a:rPr lang="af-ZA" dirty="0">
                <a:solidFill>
                  <a:srgbClr val="00B050"/>
                </a:solidFill>
              </a:rPr>
              <a:t>	</a:t>
            </a:r>
            <a:r>
              <a:rPr lang="af-ZA" i="1" dirty="0">
                <a:solidFill>
                  <a:srgbClr val="00B050"/>
                </a:solidFill>
              </a:rPr>
              <a:t> </a:t>
            </a:r>
            <a:r>
              <a:rPr lang="af-ZA" i="1" dirty="0" smtClean="0">
                <a:solidFill>
                  <a:srgbClr val="00B050"/>
                </a:solidFill>
              </a:rPr>
              <a:t/>
            </a:r>
            <a:br>
              <a:rPr lang="af-ZA" i="1" dirty="0" smtClean="0">
                <a:solidFill>
                  <a:srgbClr val="00B050"/>
                </a:solidFill>
              </a:rPr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Maar sal die Seun van die mens by sy koms nog geloof op die aarde vind</a:t>
            </a:r>
            <a:r>
              <a:rPr lang="af-ZA" i="1" dirty="0" smtClean="0"/>
              <a:t>?”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II Tim. 3:5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Hulle sal nog die uiterlike skyn van die godsdiens hê, maar die krag van die godsdiens sal hulle nie ken nie. Bly weg van sulke mense af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The ‘evangelism’ of the day is not only superficial to the last degree, but it is radically defective. It is utterly lacking a foundation on which to base an appeal for sinners to come to Christ.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/>
              <a:t>There is not only a lamentable lack of proportion (the mercy of God made far more prominent than His holiness, His love than His wrath), but there is a fatal omission of that which God has given for the purpose of imparting a knowledge of sin.”	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					</a:t>
            </a:r>
            <a:r>
              <a:rPr lang="af-ZA" b="1" dirty="0" smtClean="0">
                <a:solidFill>
                  <a:srgbClr val="7030A0"/>
                </a:solidFill>
              </a:rPr>
              <a:t>A.W. Pink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What is the Gospel? Is it a message of glad tidings from Heaven to make God-defying rebels at ease in their wickedness? Is it given for the purpose of assuring the pleasure-crazy young people that, providing they only ‘believe’ there is nothing for them to fear in the future</a:t>
            </a:r>
            <a:r>
              <a:rPr lang="af-ZA" i="1" dirty="0" smtClean="0"/>
              <a:t>.”</a:t>
            </a:r>
            <a:r>
              <a:rPr lang="af-ZA" b="1" dirty="0" smtClean="0"/>
              <a:t> </a:t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b="1" dirty="0" smtClean="0"/>
              <a:t>							</a:t>
            </a:r>
            <a:r>
              <a:rPr lang="af-ZA" b="1" dirty="0" smtClean="0">
                <a:solidFill>
                  <a:srgbClr val="7030A0"/>
                </a:solidFill>
              </a:rPr>
              <a:t>A.W Pink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lvl="0"/>
            <a:r>
              <a:rPr lang="af-ZA" b="1" dirty="0"/>
              <a:t>Verlosser van die hel, eerder as die Verlosser van sonde</a:t>
            </a:r>
            <a:r>
              <a:rPr lang="af-ZA" b="1" dirty="0" smtClean="0"/>
              <a:t>!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224</Words>
  <Application>Microsoft Office PowerPoint</Application>
  <PresentationFormat>On-screen Show (4:3)</PresentationFormat>
  <Paragraphs>12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Luk. 18:8    “Maar sal die Seun van die mens by sy koms nog geloof op die aarde vind?”</vt:lpstr>
      <vt:lpstr>II Tim. 3:5   “Hulle sal nog die uiterlike skyn van die godsdiens hê, maar die krag van die godsdiens sal hulle nie ken nie. Bly weg van sulke mense af.”</vt:lpstr>
      <vt:lpstr>Slide 4</vt:lpstr>
      <vt:lpstr>“The ‘evangelism’ of the day is not only superficial to the last degree, but it is radically defective. It is utterly lacking a foundation on which to base an appeal for sinners to come to Christ. </vt:lpstr>
      <vt:lpstr>There is not only a lamentable lack of proportion (the mercy of God made far more prominent than His holiness, His love than His wrath), but there is a fatal omission of that which God has given for the purpose of imparting a knowledge of sin.”          A.W. Pink</vt:lpstr>
      <vt:lpstr>“What is the Gospel? Is it a message of glad tidings from Heaven to make God-defying rebels at ease in their wickedness? Is it given for the purpose of assuring the pleasure-crazy young people that, providing they only ‘believe’ there is nothing for them to fear in the future.”          A.W Pink</vt:lpstr>
      <vt:lpstr>Slide 8</vt:lpstr>
      <vt:lpstr>Verlosser van die hel, eerder as die Verlosser van sonde!</vt:lpstr>
      <vt:lpstr>Slide 10</vt:lpstr>
      <vt:lpstr>Leuen 1:  “Ek is 'n Goeie mens” </vt:lpstr>
      <vt:lpstr>Leuen 2:  “Ek staan in 'n bediening” </vt:lpstr>
      <vt:lpstr>Leuen 3:  “Ek praat oor die Here” </vt:lpstr>
      <vt:lpstr>Slide 14</vt:lpstr>
      <vt:lpstr>As jy 'n ontmoeting met die lewend God gehad het, stap jy nie die selfde mens daar weg nie!</vt:lpstr>
      <vt:lpstr>Luk. 13:3   “Nee, sê Ek vir julle, maar as julle julle nie bekeer nie, sal julle net soos hulle ook almal omkom!</vt:lpstr>
      <vt:lpstr>Mark. 1:15   “Bekeer julle en glo die evangelie.”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1</cp:revision>
  <dcterms:created xsi:type="dcterms:W3CDTF">2019-01-11T05:50:20Z</dcterms:created>
  <dcterms:modified xsi:type="dcterms:W3CDTF">2019-01-11T05:54:37Z</dcterms:modified>
</cp:coreProperties>
</file>