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272" autoAdjust="0"/>
    <p:restoredTop sz="94660"/>
  </p:normalViewPr>
  <p:slideViewPr>
    <p:cSldViewPr>
      <p:cViewPr varScale="1">
        <p:scale>
          <a:sx n="106" d="100"/>
          <a:sy n="106" d="100"/>
        </p:scale>
        <p:origin x="-159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C63203-C715-409D-82A3-6789F0CBDA7A}"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BF974-D510-4701-A9DE-B7F40DAD7FC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C63203-C715-409D-82A3-6789F0CBDA7A}"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BF974-D510-4701-A9DE-B7F40DAD7FC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C63203-C715-409D-82A3-6789F0CBDA7A}"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BF974-D510-4701-A9DE-B7F40DAD7FC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C63203-C715-409D-82A3-6789F0CBDA7A}"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BF974-D510-4701-A9DE-B7F40DAD7FC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C63203-C715-409D-82A3-6789F0CBDA7A}" type="datetimeFigureOut">
              <a:rPr lang="en-US" smtClean="0"/>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BF974-D510-4701-A9DE-B7F40DAD7FC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C63203-C715-409D-82A3-6789F0CBDA7A}" type="datetimeFigureOut">
              <a:rPr lang="en-US" smtClean="0"/>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BF974-D510-4701-A9DE-B7F40DAD7FC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C63203-C715-409D-82A3-6789F0CBDA7A}" type="datetimeFigureOut">
              <a:rPr lang="en-US" smtClean="0"/>
              <a:t>1/25/2019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BF974-D510-4701-A9DE-B7F40DAD7FC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C63203-C715-409D-82A3-6789F0CBDA7A}" type="datetimeFigureOut">
              <a:rPr lang="en-US" smtClean="0"/>
              <a:t>1/25/2019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BF974-D510-4701-A9DE-B7F40DAD7FC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C63203-C715-409D-82A3-6789F0CBDA7A}" type="datetimeFigureOut">
              <a:rPr lang="en-US" smtClean="0"/>
              <a:t>1/25/2019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BF974-D510-4701-A9DE-B7F40DAD7FC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C63203-C715-409D-82A3-6789F0CBDA7A}" type="datetimeFigureOut">
              <a:rPr lang="en-US" smtClean="0"/>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BF974-D510-4701-A9DE-B7F40DAD7FC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C63203-C715-409D-82A3-6789F0CBDA7A}" type="datetimeFigureOut">
              <a:rPr lang="en-US" smtClean="0"/>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BF974-D510-4701-A9DE-B7F40DAD7FC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C63203-C715-409D-82A3-6789F0CBDA7A}" type="datetimeFigureOut">
              <a:rPr lang="en-US" smtClean="0"/>
              <a:t>1/25/2019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BF974-D510-4701-A9DE-B7F40DAD7FC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6:44</a:t>
            </a:r>
            <a:r>
              <a:rPr lang="af-ZA" i="1" dirty="0"/>
              <a:t>	</a:t>
            </a:r>
            <a:r>
              <a:rPr lang="af-ZA" i="1" dirty="0" smtClean="0"/>
              <a:t/>
            </a:r>
            <a:br>
              <a:rPr lang="af-ZA" i="1" dirty="0" smtClean="0"/>
            </a:br>
            <a:r>
              <a:rPr lang="af-ZA" i="1" dirty="0"/>
              <a:t/>
            </a:r>
            <a:br>
              <a:rPr lang="af-ZA" i="1" dirty="0"/>
            </a:br>
            <a:r>
              <a:rPr lang="af-ZA" i="1" dirty="0" smtClean="0"/>
              <a:t>“</a:t>
            </a:r>
            <a:r>
              <a:rPr lang="af-ZA" i="1" dirty="0"/>
              <a:t>Niemand kan na My toe kom as die Vader wat My gestuur het, hom nie na My toe trek nie; en Ek sal hom op die laaste dag uit die dood laat opstaan</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entrance into the kingdom lies through much tribulation – through fighting without and fears within – through the world’s seductions, and its frowns – through the utter weakness and continual failures of the flesh, and the many fiery darts of Satan</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John Lillie</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4:18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As 'n gelowige beswaarlik gered word, wat word dan van 'n goddelose en 'n sondaar</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	</a:t>
            </a:r>
            <a:r>
              <a:rPr lang="af-ZA" i="1" dirty="0" smtClean="0"/>
              <a:t/>
            </a:r>
            <a:br>
              <a:rPr lang="af-ZA" i="1" dirty="0" smtClean="0"/>
            </a:br>
            <a:r>
              <a:rPr lang="af-ZA" i="1" dirty="0"/>
              <a:t/>
            </a:r>
            <a:br>
              <a:rPr lang="af-ZA" i="1" dirty="0"/>
            </a:br>
            <a:r>
              <a:rPr lang="af-ZA" i="1" dirty="0" smtClean="0"/>
              <a:t>“</a:t>
            </a:r>
            <a:r>
              <a:rPr lang="af-ZA" i="1" dirty="0"/>
              <a:t>Let the absolute necessity of salvation balance the difficulty of it</a:t>
            </a:r>
            <a:r>
              <a:rPr lang="af-ZA" i="1" dirty="0" smtClean="0"/>
              <a:t>.”</a:t>
            </a:r>
            <a:br>
              <a:rPr lang="af-ZA" i="1" dirty="0" smtClean="0"/>
            </a:br>
            <a:r>
              <a:rPr lang="af-ZA" i="1" dirty="0"/>
              <a:t/>
            </a:r>
            <a:br>
              <a:rPr lang="af-ZA" i="1" dirty="0"/>
            </a:br>
            <a:r>
              <a:rPr lang="af-ZA" i="1" dirty="0" smtClean="0"/>
              <a:t>				</a:t>
            </a:r>
            <a:r>
              <a:rPr lang="af-ZA" i="1" dirty="0" smtClean="0">
                <a:solidFill>
                  <a:srgbClr val="7030A0"/>
                </a:solidFill>
              </a:rPr>
              <a:t>	</a:t>
            </a:r>
            <a:r>
              <a:rPr lang="af-ZA" b="1" dirty="0" smtClean="0">
                <a:solidFill>
                  <a:srgbClr val="7030A0"/>
                </a:solidFill>
              </a:rPr>
              <a:t> Mathew Hendry</a:t>
            </a:r>
            <a:r>
              <a:rPr lang="af-ZA" b="1" dirty="0" smtClean="0"/>
              <a:t>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“When does God impute to any sinner the righteousness of Christ? Ceraily not while he is opposed to Him.”</a:t>
            </a:r>
            <a:r>
              <a:rPr lang="en-US" dirty="0"/>
              <a:t/>
            </a:r>
            <a:br>
              <a:rPr lang="en-US" dirty="0"/>
            </a:br>
            <a:r>
              <a:rPr lang="en-US" dirty="0" smtClean="0"/>
              <a:t/>
            </a:r>
            <a:br>
              <a:rPr lang="en-US" dirty="0" smtClean="0"/>
            </a:br>
            <a:r>
              <a:rPr lang="en-US" dirty="0" smtClean="0"/>
              <a:t>					</a:t>
            </a:r>
            <a:r>
              <a:rPr lang="af-ZA" b="1" dirty="0" smtClean="0">
                <a:solidFill>
                  <a:srgbClr val="7030A0"/>
                </a:solidFill>
              </a:rPr>
              <a:t>A.W</a:t>
            </a:r>
            <a:r>
              <a:rPr lang="af-ZA" b="1" dirty="0">
                <a:solidFill>
                  <a:srgbClr val="7030A0"/>
                </a:solidFill>
              </a:rPr>
              <a:t>. Pink</a:t>
            </a:r>
            <a:r>
              <a:rPr lang="af-ZA" dirty="0">
                <a:solidFill>
                  <a:srgbClr val="7030A0"/>
                </a:solidFill>
              </a:rPr>
              <a:t> </a:t>
            </a:r>
            <a:endParaRPr lang="en-US" dirty="0">
              <a:solidFill>
                <a:srgbClr val="7030A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God het die wêreld so liefgehad dat Hy sy enigste Seun gegee het, sodat dié wat in Hom glo, nie verlore sal gaan nie maar die ewige lewe sal hê.”</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	“Many people think that when we preach salvation, we mean salvation from going to hell. We do mean that, but we mean a great deal more: we preach salvation from sin...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No person has any right to say ‘I am saved’ while he continues in sin as he did before. How can u be saved from sin while you are still living in it?...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Christ Jesus came then to heal us form the plaque of sin, to touch us with His hand and say ‘I wil, be thou clean.’”</a:t>
            </a:r>
            <a:r>
              <a:rPr lang="en-US" dirty="0"/>
              <a:t/>
            </a:r>
            <a:br>
              <a:rPr lang="en-US" dirty="0"/>
            </a:br>
            <a:r>
              <a:rPr lang="en-US" dirty="0" smtClean="0"/>
              <a:t/>
            </a:r>
            <a:br>
              <a:rPr lang="en-US" dirty="0" smtClean="0"/>
            </a:br>
            <a:r>
              <a:rPr lang="en-US" dirty="0" smtClean="0"/>
              <a:t>					</a:t>
            </a:r>
            <a:r>
              <a:rPr lang="af-ZA" b="1" dirty="0" smtClean="0">
                <a:solidFill>
                  <a:srgbClr val="7030A0"/>
                </a:solidFill>
              </a:rPr>
              <a:t>C.H</a:t>
            </a:r>
            <a:r>
              <a:rPr lang="af-ZA" b="1" dirty="0">
                <a:solidFill>
                  <a:srgbClr val="7030A0"/>
                </a:solidFill>
              </a:rPr>
              <a:t>. Spurgeon</a:t>
            </a:r>
            <a:endParaRPr lang="en-US" dirty="0">
              <a:solidFill>
                <a:srgbClr val="7030A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They who do not yearn after holiness of heart and righteousness of life are only deceiving themselves when they suppose they desire to be saved by Christ</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A.W.Pink</a:t>
            </a:r>
            <a:endParaRPr lang="en-US" dirty="0">
              <a:solidFill>
                <a:srgbClr val="7030A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 natural faith is sufficient for trusting a human object; but a supernatural faith is required to trust savingly in a Divine object</a:t>
            </a:r>
            <a:r>
              <a:rPr lang="af-ZA" i="1" dirty="0" smtClean="0"/>
              <a:t>.”</a:t>
            </a:r>
            <a:br>
              <a:rPr lang="af-ZA" i="1" dirty="0" smtClean="0"/>
            </a:br>
            <a:r>
              <a:rPr lang="en-US" dirty="0"/>
              <a:t/>
            </a:r>
            <a:br>
              <a:rPr lang="en-US" dirty="0"/>
            </a:br>
            <a:r>
              <a:rPr lang="en-US" dirty="0" smtClean="0"/>
              <a:t>				</a:t>
            </a:r>
            <a:r>
              <a:rPr lang="en-US" dirty="0" smtClean="0">
                <a:solidFill>
                  <a:srgbClr val="7030A0"/>
                </a:solidFill>
              </a:rPr>
              <a:t>	</a:t>
            </a:r>
            <a:r>
              <a:rPr lang="af-ZA" b="1" dirty="0" smtClean="0">
                <a:solidFill>
                  <a:srgbClr val="7030A0"/>
                </a:solidFill>
              </a:rPr>
              <a:t>A.W. Pink</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7:14</a:t>
            </a:r>
            <a:r>
              <a:rPr lang="af-ZA" i="1" dirty="0"/>
              <a:t>	</a:t>
            </a:r>
            <a:r>
              <a:rPr lang="af-ZA" i="1" dirty="0" smtClean="0"/>
              <a:t/>
            </a:r>
            <a:br>
              <a:rPr lang="af-ZA" i="1" dirty="0" smtClean="0"/>
            </a:br>
            <a:r>
              <a:rPr lang="af-ZA" i="1" dirty="0"/>
              <a:t/>
            </a:r>
            <a:br>
              <a:rPr lang="af-ZA" i="1" dirty="0"/>
            </a:br>
            <a:r>
              <a:rPr lang="af-ZA" i="1" dirty="0" smtClean="0"/>
              <a:t>“</a:t>
            </a:r>
            <a:r>
              <a:rPr lang="af-ZA" i="1" dirty="0"/>
              <a:t>Maar die poort wat na die lewe lei, is nou en die pad daarheen smal, en dié wat dit kry, is min.”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13:24</a:t>
            </a:r>
            <a:r>
              <a:rPr lang="af-ZA" i="1" dirty="0"/>
              <a:t>	</a:t>
            </a:r>
            <a:r>
              <a:rPr lang="af-ZA" i="1" dirty="0" smtClean="0"/>
              <a:t/>
            </a:r>
            <a:br>
              <a:rPr lang="af-ZA" i="1" dirty="0" smtClean="0"/>
            </a:br>
            <a:r>
              <a:rPr lang="af-ZA" i="1" dirty="0"/>
              <a:t/>
            </a:r>
            <a:br>
              <a:rPr lang="af-ZA" i="1" dirty="0"/>
            </a:br>
            <a:r>
              <a:rPr lang="af-ZA" i="1" dirty="0" smtClean="0"/>
              <a:t>“</a:t>
            </a:r>
            <a:r>
              <a:rPr lang="af-ZA" i="1" dirty="0"/>
              <a:t>Hy sê vir hulle: “Span al julle kragte in om by die smal deur in te gaan. Baie, verseker Ek julle, sal probeer om in te gaan, maar sal dit nie regkry nie.”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14:22</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Hulle het die gelowiges geestelik versterk en hulle aangespoor om getrou te bly in die geloof. “Ons sal eers deur baie verdrukking moet gaan voordat ons in die koninkryk van God kom,” het hulle gesê</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208</Words>
  <Application>Microsoft Office PowerPoint</Application>
  <PresentationFormat>On-screen Show (4:3)</PresentationFormat>
  <Paragraphs>14</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Slide 1</vt:lpstr>
      <vt:lpstr>Joh. 3:16   “God het die wêreld so liefgehad dat Hy sy enigste Seun gegee het, sodat dié wat in Hom glo, nie verlore sal gaan nie maar die ewige lewe sal hê.”</vt:lpstr>
      <vt:lpstr>Slide 3</vt:lpstr>
      <vt:lpstr>“A natural faith is sufficient for trusting a human object; but a supernatural faith is required to trust savingly in a Divine object.”       A.W. Pink</vt:lpstr>
      <vt:lpstr>Slide 5</vt:lpstr>
      <vt:lpstr>Matt. 7:14   “Maar die poort wat na die lewe lei, is nou en die pad daarheen smal, en dié wat dit kry, is min.”</vt:lpstr>
      <vt:lpstr>Luk. 13:24   “Hy sê vir hulle: “Span al julle kragte in om by die smal deur in te gaan. Baie, verseker Ek julle, sal probeer om in te gaan, maar sal dit nie regkry nie.”</vt:lpstr>
      <vt:lpstr>Hand. 14:22   “Hulle het die gelowiges geestelik versterk en hulle aangespoor om getrou te bly in die geloof. “Ons sal eers deur baie verdrukking moet gaan voordat ons in die koninkryk van God kom,” het hulle gesê.”</vt:lpstr>
      <vt:lpstr>Slide 9</vt:lpstr>
      <vt:lpstr>Joh. 6:44   “Niemand kan na My toe kom as die Vader wat My gestuur het, hom nie na My toe trek nie; en Ek sal hom op die laaste dag uit die dood laat opstaan.”</vt:lpstr>
      <vt:lpstr>Slide 11</vt:lpstr>
      <vt:lpstr>“The entrance into the kingdom lies through much tribulation – through fighting without and fears within – through the world’s seductions, and its frowns – through the utter weakness and continual failures of the flesh, and the many fiery darts of Satan.”       John Lillie</vt:lpstr>
      <vt:lpstr>I Pet. 4:18   “As 'n gelowige beswaarlik gered word, wat word dan van 'n goddelose en 'n sondaar?”</vt:lpstr>
      <vt:lpstr>   “Let the absolute necessity of salvation balance the difficulty of it.”        Mathew Hendry </vt:lpstr>
      <vt:lpstr>Slide 15</vt:lpstr>
      <vt:lpstr>“When does God impute to any sinner the righteousness of Christ? Ceraily not while he is opposed to Him.”       A.W. Pink </vt:lpstr>
      <vt:lpstr>Slide 17</vt:lpstr>
      <vt:lpstr>Slide 18</vt:lpstr>
      <vt:lpstr>Slide 19</vt:lpstr>
      <vt:lpstr> “Many people think that when we preach salvation, we mean salvation from going to hell. We do mean that, but we mean a great deal more: we preach salvation from sin...</vt:lpstr>
      <vt:lpstr>No person has any right to say ‘I am saved’ while he continues in sin as he did before. How can u be saved from sin while you are still living in it?...</vt:lpstr>
      <vt:lpstr>Christ Jesus came then to heal us form the plaque of sin, to touch us with His hand and say ‘I wil, be thou clean.’”       C.H. Spurgeon</vt:lpstr>
      <vt:lpstr>“They who do not yearn after holiness of heart and righteousness of life are only deceiving themselves when they suppose they desire to be saved by Christ.”        A.W.Pink</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2</cp:revision>
  <dcterms:created xsi:type="dcterms:W3CDTF">2019-01-25T06:06:39Z</dcterms:created>
  <dcterms:modified xsi:type="dcterms:W3CDTF">2019-01-25T06:25:27Z</dcterms:modified>
</cp:coreProperties>
</file>