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1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B6E7D8-C14E-40FE-B211-5408561D5A73}"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B6E7D8-C14E-40FE-B211-5408561D5A73}"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B6E7D8-C14E-40FE-B211-5408561D5A73}"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B6E7D8-C14E-40FE-B211-5408561D5A73}"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B6E7D8-C14E-40FE-B211-5408561D5A73}" type="datetimeFigureOut">
              <a:rPr lang="en-US" smtClean="0"/>
              <a:t>2/21/2019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B6E7D8-C14E-40FE-B211-5408561D5A73}"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B6E7D8-C14E-40FE-B211-5408561D5A73}" type="datetimeFigureOut">
              <a:rPr lang="en-US" smtClean="0"/>
              <a:t>2/21/2019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B6E7D8-C14E-40FE-B211-5408561D5A73}" type="datetimeFigureOut">
              <a:rPr lang="en-US" smtClean="0"/>
              <a:t>2/21/2019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6E7D8-C14E-40FE-B211-5408561D5A73}" type="datetimeFigureOut">
              <a:rPr lang="en-US" smtClean="0"/>
              <a:t>2/21/2019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B6E7D8-C14E-40FE-B211-5408561D5A73}"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B6E7D8-C14E-40FE-B211-5408561D5A73}" type="datetimeFigureOut">
              <a:rPr lang="en-US" smtClean="0"/>
              <a:t>2/21/2019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7BAE9-DBB5-415D-9BD7-78DCFF40BC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6E7D8-C14E-40FE-B211-5408561D5A73}" type="datetimeFigureOut">
              <a:rPr lang="en-US" smtClean="0"/>
              <a:t>2/21/2019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7BAE9-DBB5-415D-9BD7-78DCFF40BC7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 5:22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vrug van die Gees, daarteenoor, is liefde, vreugde, vrede, geduld, vriendelikheid, goedhartigheid, getrouheid</a:t>
            </a:r>
            <a:r>
              <a:rPr lang="af-ZA" i="1" dirty="0" smtClean="0"/>
              <a:t>,</a:t>
            </a:r>
            <a:r>
              <a:rPr lang="en-US" dirty="0" smtClean="0"/>
              <a:t> </a:t>
            </a:r>
            <a:r>
              <a:rPr lang="en-US" i="1" dirty="0" err="1" smtClean="0"/>
              <a:t>nederigheid</a:t>
            </a:r>
            <a:r>
              <a:rPr lang="en-US" i="1" dirty="0" smtClean="0"/>
              <a:t> en </a:t>
            </a:r>
            <a:r>
              <a:rPr lang="en-US" i="1" dirty="0" err="1" smtClean="0"/>
              <a:t>selfbeheersing</a:t>
            </a:r>
            <a:r>
              <a:rPr lang="en-US" i="1" dirty="0" smtClean="0"/>
              <a:t>”</a:t>
            </a:r>
            <a:endParaRPr lang="en-US"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Julle 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1:6	</a:t>
            </a:r>
            <a:r>
              <a:rPr lang="af-ZA" i="1" dirty="0"/>
              <a:t>	</a:t>
            </a:r>
            <a:r>
              <a:rPr lang="af-ZA" i="1" dirty="0" smtClean="0"/>
              <a:t/>
            </a:r>
            <a:br>
              <a:rPr lang="af-ZA" i="1" dirty="0" smtClean="0"/>
            </a:br>
            <a:r>
              <a:rPr lang="af-ZA" i="1" dirty="0"/>
              <a:t/>
            </a:r>
            <a:br>
              <a:rPr lang="af-ZA" i="1" dirty="0"/>
            </a:br>
            <a:r>
              <a:rPr lang="af-ZA" i="1" dirty="0" smtClean="0"/>
              <a:t>“</a:t>
            </a:r>
            <a:r>
              <a:rPr lang="af-ZA" i="1" dirty="0"/>
              <a:t>Ek is veral ook daarvan oortuig dat God, wat die goeie werk in julle begin het, dit end-uit sal voer en dit sal voleindig op die dag wanneer Christus Jesus kom.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goeie wat ek wil doen, doen ek nie, maar die slegte wat ek nie wil doen nie, dit doen ek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3:18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almal weerspieël die heerlikheid van die Here, want die sluier is van ons gesig af weggeneem. Ons word al meer verander om aan die beeld van Christus gelyk te word. Die heerlikheid wat van ons uitstraal, neem steeds toe. </a:t>
            </a:r>
            <a:r>
              <a:rPr lang="af-ZA" i="1" u="sng" dirty="0"/>
              <a:t>Dit doen die Here wat die Gees is</a:t>
            </a:r>
            <a:r>
              <a:rPr lang="af-ZA" i="1" dirty="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3-:12</a:t>
            </a:r>
            <a:r>
              <a:rPr lang="af-ZA" i="1" dirty="0"/>
              <a:t>	</a:t>
            </a:r>
            <a:r>
              <a:rPr lang="af-ZA" i="1" dirty="0" smtClean="0"/>
              <a:t/>
            </a:r>
            <a:br>
              <a:rPr lang="af-ZA" i="1" dirty="0" smtClean="0"/>
            </a:br>
            <a:r>
              <a:rPr lang="af-ZA" i="1" dirty="0"/>
              <a:t/>
            </a:r>
            <a:br>
              <a:rPr lang="af-ZA" i="1" dirty="0"/>
            </a:br>
            <a:r>
              <a:rPr lang="af-ZA" i="1" dirty="0" smtClean="0"/>
              <a:t>“</a:t>
            </a:r>
            <a:r>
              <a:rPr lang="af-ZA" i="1" dirty="0"/>
              <a:t>'n soort mens wat homself as rein beskou,</a:t>
            </a:r>
            <a:br>
              <a:rPr lang="af-ZA" i="1" dirty="0"/>
            </a:br>
            <a:r>
              <a:rPr lang="af-ZA" i="1" dirty="0"/>
              <a:t>maar van wie die vuilheid nie afgewas is nie</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17:9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hart is bedriegliker as enigiets anders,</a:t>
            </a:r>
            <a:br>
              <a:rPr lang="af-ZA" i="1" dirty="0"/>
            </a:br>
            <a:r>
              <a:rPr lang="af-ZA" i="1" dirty="0"/>
              <a:t>hy is ongeneeslik; wie kan hom verstaan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1:10</a:t>
            </a:r>
            <a:r>
              <a:rPr lang="af-ZA" i="1" dirty="0"/>
              <a:t>	</a:t>
            </a:r>
            <a:r>
              <a:rPr lang="af-ZA" i="1" dirty="0" smtClean="0"/>
              <a:t/>
            </a:r>
            <a:br>
              <a:rPr lang="af-ZA" i="1" dirty="0" smtClean="0"/>
            </a:br>
            <a:r>
              <a:rPr lang="af-ZA" i="1" dirty="0"/>
              <a:t/>
            </a:r>
            <a:br>
              <a:rPr lang="af-ZA" i="1" dirty="0"/>
            </a:br>
            <a:r>
              <a:rPr lang="af-ZA" i="1" dirty="0" smtClean="0"/>
              <a:t>“</a:t>
            </a:r>
            <a:r>
              <a:rPr lang="af-ZA" i="1" dirty="0"/>
              <a:t>Daarom, broers, moet julle julle des te meer daarvoor beywer om deur julle lewe te bewys dat God julle geroep en verkies het. As julle hierdie dinge doen, sal julle nooit struikel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5:13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Hierdie brief skrywe ek vir julle, sodat julle kan weet dat julle die ewige lewe het, julle wat in die Seun van God glo</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 </a:t>
            </a:r>
            <a:r>
              <a:rPr lang="af-ZA" b="1" dirty="0" smtClean="0"/>
              <a:t>Christus gerigte </a:t>
            </a:r>
            <a:r>
              <a:rPr lang="af-ZA" b="1" dirty="0"/>
              <a:t>lewe is die bewys!</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  Joh. 2:3-6</a:t>
            </a:r>
            <a:r>
              <a:rPr lang="af-ZA" i="1" dirty="0"/>
              <a:t>	“As ons die </a:t>
            </a:r>
            <a:r>
              <a:rPr lang="af-ZA" i="1" u="sng" dirty="0"/>
              <a:t>gebooie van God gehoorsaam</a:t>
            </a:r>
            <a:r>
              <a:rPr lang="af-ZA" i="1" dirty="0"/>
              <a:t>, weet ons daaraan dat ons Hom ken. Iemand wat sê: “Ek ken Hom,” maar nie sy gebooie gehoorsaam nie, is 'n leuenaar, en die waarheid is nie in hom nie. Wie sy </a:t>
            </a:r>
            <a:r>
              <a:rPr lang="af-ZA" i="1" u="sng" dirty="0"/>
              <a:t>woord egter gehoorsaam </a:t>
            </a:r>
            <a:r>
              <a:rPr lang="af-ZA" i="1" dirty="0"/>
              <a:t>– in hom het die liefde van God werklik sy doel volkome bereik. Hieraan weet ons dat ons in Hom is. Wie beweer dat hy in Hom bly, behoort </a:t>
            </a:r>
            <a:r>
              <a:rPr lang="af-ZA" i="1" u="sng" dirty="0"/>
              <a:t>self ook te lewe soos Jesus gelewe het</a:t>
            </a:r>
            <a:r>
              <a:rPr lang="af-ZA" i="1" dirty="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44</Words>
  <Application>Microsoft Office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Spr. 3-:12   “'n soort mens wat homself as rein beskou, maar van wie die vuilheid nie afgewas is nie”</vt:lpstr>
      <vt:lpstr>Jer. 17:9   “Die hart is bedriegliker as enigiets anders, hy is ongeneeslik; wie kan hom verstaan?”</vt:lpstr>
      <vt:lpstr>Slide 4</vt:lpstr>
      <vt:lpstr>II Pet. 1:10   “Daarom, broers, moet julle julle des te meer daarvoor beywer om deur julle lewe te bewys dat God julle geroep en verkies het. As julle hierdie dinge doen, sal julle nooit struikel nie.”</vt:lpstr>
      <vt:lpstr>I Joh. 5:13   “Hierdie brief skrywe ek vir julle, sodat julle kan weet dat julle die ewige lewe het, julle wat in die Seun van God glo.”</vt:lpstr>
      <vt:lpstr>'n Christus gerigte lewe is die bewys! </vt:lpstr>
      <vt:lpstr>I  Joh. 2:3-6 “As ons die gebooie van God gehoorsaam, weet ons daaraan dat ons Hom ken. Iemand wat sê: “Ek ken Hom,” maar nie sy gebooie gehoorsaam nie, is 'n leuenaar, en die waarheid is nie in hom nie. Wie sy woord egter gehoorsaam – in hom het die liefde van God werklik sy doel volkome bereik. Hieraan weet ons dat ons in Hom is. Wie beweer dat hy in Hom bly, behoort self ook te lewe soos Jesus gelewe het.”</vt:lpstr>
      <vt:lpstr>Slide 9</vt:lpstr>
      <vt:lpstr>Gal . 5:22   “Die vrug van die Gees, daarteenoor, is liefde, vreugde, vrede, geduld, vriendelikheid, goedhartigheid, getrouheid, nederigheid en selfbeheersing”</vt:lpstr>
      <vt:lpstr>Hebr. 12-4   “Julle het nog nie so teen die sonde weerstand gebied dat dit vir julle 'n stryd om lewe of dood geword het nie.”</vt:lpstr>
      <vt:lpstr>Slide 12</vt:lpstr>
      <vt:lpstr>Fil. 1:6    “Ek is veral ook daarvan oortuig dat God, wat die goeie werk in julle begin het, dit end-uit sal voer en dit sal voleindig op die dag wanneer Christus Jesus kom.</vt:lpstr>
      <vt:lpstr>Slide 14</vt:lpstr>
      <vt:lpstr>Rom. 7:19   “Die goeie wat ek wil doen, doen ek nie, maar die slegte wat ek nie wil doen nie, dit doen ek.”</vt:lpstr>
      <vt:lpstr>Slide 16</vt:lpstr>
      <vt:lpstr>I  Kor. 3:18   “Ons almal weerspieël die heerlikheid van die Here, want die sluier is van ons gesig af weggeneem. Ons word al meer verander om aan die beeld van Christus gelyk te word. Die heerlikheid wat van ons uitstraal, neem steeds toe. Dit doen die Here wat die Gees is.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2019-02-21T06:28:17Z</dcterms:created>
  <dcterms:modified xsi:type="dcterms:W3CDTF">2019-02-21T06:35:24Z</dcterms:modified>
</cp:coreProperties>
</file>