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033" autoAdjust="0"/>
    <p:restoredTop sz="94660"/>
  </p:normalViewPr>
  <p:slideViewPr>
    <p:cSldViewPr>
      <p:cViewPr varScale="1">
        <p:scale>
          <a:sx n="106" d="100"/>
          <a:sy n="106" d="100"/>
        </p:scale>
        <p:origin x="-160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968AA44-C7BB-4672-846C-D5CC60F00C0B}" type="datetimeFigureOut">
              <a:rPr lang="en-US" smtClean="0"/>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88179-84D1-43EE-A1EE-F756BD7C6B4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68AA44-C7BB-4672-846C-D5CC60F00C0B}" type="datetimeFigureOut">
              <a:rPr lang="en-US" smtClean="0"/>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88179-84D1-43EE-A1EE-F756BD7C6B4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68AA44-C7BB-4672-846C-D5CC60F00C0B}" type="datetimeFigureOut">
              <a:rPr lang="en-US" smtClean="0"/>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88179-84D1-43EE-A1EE-F756BD7C6B4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68AA44-C7BB-4672-846C-D5CC60F00C0B}" type="datetimeFigureOut">
              <a:rPr lang="en-US" smtClean="0"/>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88179-84D1-43EE-A1EE-F756BD7C6B4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68AA44-C7BB-4672-846C-D5CC60F00C0B}" type="datetimeFigureOut">
              <a:rPr lang="en-US" smtClean="0"/>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88179-84D1-43EE-A1EE-F756BD7C6B4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968AA44-C7BB-4672-846C-D5CC60F00C0B}" type="datetimeFigureOut">
              <a:rPr lang="en-US" smtClean="0"/>
              <a:t>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888179-84D1-43EE-A1EE-F756BD7C6B4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968AA44-C7BB-4672-846C-D5CC60F00C0B}" type="datetimeFigureOut">
              <a:rPr lang="en-US" smtClean="0"/>
              <a:t>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888179-84D1-43EE-A1EE-F756BD7C6B4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68AA44-C7BB-4672-846C-D5CC60F00C0B}" type="datetimeFigureOut">
              <a:rPr lang="en-US" smtClean="0"/>
              <a:t>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888179-84D1-43EE-A1EE-F756BD7C6B4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68AA44-C7BB-4672-846C-D5CC60F00C0B}" type="datetimeFigureOut">
              <a:rPr lang="en-US" smtClean="0"/>
              <a:t>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888179-84D1-43EE-A1EE-F756BD7C6B4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68AA44-C7BB-4672-846C-D5CC60F00C0B}" type="datetimeFigureOut">
              <a:rPr lang="en-US" smtClean="0"/>
              <a:t>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888179-84D1-43EE-A1EE-F756BD7C6B4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68AA44-C7BB-4672-846C-D5CC60F00C0B}" type="datetimeFigureOut">
              <a:rPr lang="en-US" smtClean="0"/>
              <a:t>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888179-84D1-43EE-A1EE-F756BD7C6B4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68AA44-C7BB-4672-846C-D5CC60F00C0B}" type="datetimeFigureOut">
              <a:rPr lang="en-US" smtClean="0"/>
              <a:t>2/7/2019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888179-84D1-43EE-A1EE-F756BD7C6B4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2:9</a:t>
            </a:r>
            <a:r>
              <a:rPr lang="af-ZA" b="1" dirty="0"/>
              <a:t>	</a:t>
            </a:r>
            <a:r>
              <a:rPr lang="af-ZA" b="1" dirty="0" smtClean="0"/>
              <a:t/>
            </a:r>
            <a:br>
              <a:rPr lang="af-ZA" b="1" dirty="0" smtClean="0"/>
            </a:br>
            <a:r>
              <a:rPr lang="af-ZA" b="1" dirty="0"/>
              <a:t/>
            </a:r>
            <a:br>
              <a:rPr lang="af-ZA" b="1" dirty="0"/>
            </a:br>
            <a:r>
              <a:rPr lang="af-ZA" i="1" dirty="0" smtClean="0"/>
              <a:t>“</a:t>
            </a:r>
            <a:r>
              <a:rPr lang="af-ZA" i="1" dirty="0"/>
              <a:t>Wat die oog nie gesien en die oor nie gehoor het nie, en wat in die hart van 'n mens nie opgekom het nie dit het God gereed gemaak </a:t>
            </a:r>
            <a:r>
              <a:rPr lang="af-ZA" i="1" u="sng" dirty="0"/>
              <a:t>vir dié wat Hom liefhet</a:t>
            </a:r>
            <a:r>
              <a:rPr lang="af-ZA" i="1" u="sng"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4:8</a:t>
            </a:r>
            <a:r>
              <a:rPr lang="af-ZA" i="1" dirty="0"/>
              <a:t>	</a:t>
            </a:r>
            <a:r>
              <a:rPr lang="af-ZA" i="1" dirty="0" smtClean="0"/>
              <a:t/>
            </a:r>
            <a:br>
              <a:rPr lang="af-ZA" i="1" dirty="0" smtClean="0"/>
            </a:br>
            <a:r>
              <a:rPr lang="af-ZA" i="1" dirty="0"/>
              <a:t/>
            </a:r>
            <a:br>
              <a:rPr lang="af-ZA" i="1" dirty="0"/>
            </a:br>
            <a:r>
              <a:rPr lang="af-ZA" i="1" dirty="0" smtClean="0"/>
              <a:t>“</a:t>
            </a:r>
            <a:r>
              <a:rPr lang="af-ZA" i="1" dirty="0"/>
              <a:t>Nou wag die oorwinnaarskroon vir my, die lewe by God. Op die dag dat Hy weer kom, sal die Here, die regverdige Regter, dit vir my gee, en nie net vir my nie, maar ook vir almal wat </a:t>
            </a:r>
            <a:r>
              <a:rPr lang="af-ZA" i="1" u="sng" dirty="0"/>
              <a:t>met verlange uitsien na sy koms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1:12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Gelukkig is die mens wat in versoeking standvastig bly. As hy die toets deurstaan het, sal hy as oorwinningsprys die lewe ontvang wat die Here belowe het </a:t>
            </a:r>
            <a:r>
              <a:rPr lang="af-ZA" i="1" u="sng" dirty="0"/>
              <a:t>aan dié wat Hom liefhet</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solidFill>
                  <a:srgbClr val="FF0000"/>
                </a:solidFill>
              </a:rPr>
              <a:t>“</a:t>
            </a:r>
            <a:r>
              <a:rPr lang="af-ZA" b="1" i="1" dirty="0">
                <a:solidFill>
                  <a:srgbClr val="FF0000"/>
                </a:solidFill>
              </a:rPr>
              <a:t>Metanoia</a:t>
            </a:r>
            <a:r>
              <a:rPr lang="af-ZA" b="1" dirty="0" smtClean="0">
                <a:solidFill>
                  <a:srgbClr val="FF0000"/>
                </a:solidFill>
              </a:rPr>
              <a:t>”</a:t>
            </a:r>
            <a:r>
              <a:rPr lang="af-ZA" dirty="0" smtClean="0"/>
              <a:t/>
            </a:r>
            <a:br>
              <a:rPr lang="af-ZA" dirty="0" smtClean="0"/>
            </a:br>
            <a:r>
              <a:rPr lang="af-ZA" dirty="0"/>
              <a:t/>
            </a:r>
            <a:br>
              <a:rPr lang="af-ZA" dirty="0"/>
            </a:br>
            <a:r>
              <a:rPr lang="en-US" dirty="0"/>
              <a:t/>
            </a:r>
            <a:br>
              <a:rPr lang="en-US" dirty="0"/>
            </a:br>
            <a:r>
              <a:rPr lang="af-ZA" b="1" dirty="0">
                <a:solidFill>
                  <a:srgbClr val="00B050"/>
                </a:solidFill>
              </a:rPr>
              <a:t>Eseg. 36:26</a:t>
            </a:r>
            <a:r>
              <a:rPr lang="af-ZA" i="1" dirty="0"/>
              <a:t>	“Ek sal julle 'n nuwe hart en 'n nuwe gees gee, Ek sal die kliphart uit julle liggaam uithaal en julle 'n hart van vleis gee.”</a:t>
            </a:r>
            <a:r>
              <a:rPr lang="en-US" dirty="0"/>
              <a:t/>
            </a:r>
            <a:br>
              <a:rPr lang="en-US" dirty="0"/>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14:21</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Wie my opdragte het en dit uitvoer – dit is hy wat My liefhet. En wie My liefhet, hóm sal my Vader liefhê, en Ek sal hom ook liefhê en My aan hom openbaar</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II Tess. 2:9-12</a:t>
            </a:r>
            <a:r>
              <a:rPr lang="af-ZA" i="1" dirty="0">
                <a:solidFill>
                  <a:srgbClr val="00B050"/>
                </a:solidFill>
              </a:rPr>
              <a:t>	</a:t>
            </a:r>
            <a:r>
              <a:rPr lang="af-ZA" i="1" dirty="0" smtClean="0"/>
              <a:t/>
            </a:r>
            <a:br>
              <a:rPr lang="af-ZA" i="1" dirty="0" smtClean="0"/>
            </a:br>
            <a:r>
              <a:rPr lang="af-ZA" i="1" dirty="0" smtClean="0"/>
              <a:t>“...omdat </a:t>
            </a:r>
            <a:r>
              <a:rPr lang="af-ZA" i="1" u="sng" dirty="0"/>
              <a:t>hulle nie die waarheid liefgehad</a:t>
            </a:r>
            <a:r>
              <a:rPr lang="af-ZA" i="1" dirty="0"/>
              <a:t> en tot hulle redding aanvaar het nie. Dit is ook waarom God hulle aan die mag van die dwaling oorgee, sodat hulle die leuen sal glo. En so sal almal wat nie </a:t>
            </a:r>
            <a:r>
              <a:rPr lang="af-ZA" i="1" u="sng" dirty="0"/>
              <a:t>die waarheid geglo </a:t>
            </a:r>
            <a:r>
              <a:rPr lang="af-ZA" i="1" dirty="0"/>
              <a:t>het nie, maar die ongeregtigheid verkies het, veroordeel word</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Liefde vir </a:t>
            </a:r>
            <a:r>
              <a:rPr lang="af-ZA" b="1" dirty="0" smtClean="0"/>
              <a:t>waarheid </a:t>
            </a:r>
            <a:br>
              <a:rPr lang="af-ZA" b="1" dirty="0" smtClean="0"/>
            </a:br>
            <a:r>
              <a:rPr lang="af-ZA" b="1" dirty="0" smtClean="0"/>
              <a:t>vs </a:t>
            </a:r>
            <a:br>
              <a:rPr lang="af-ZA" b="1" dirty="0" smtClean="0"/>
            </a:br>
            <a:r>
              <a:rPr lang="af-ZA" b="1" dirty="0" smtClean="0"/>
              <a:t>die </a:t>
            </a:r>
            <a:r>
              <a:rPr lang="af-ZA" b="1" dirty="0"/>
              <a:t>Waarheid lief te hê</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smtClean="0"/>
              <a:t>“</a:t>
            </a:r>
            <a:r>
              <a:rPr lang="af-ZA" b="1" i="1" dirty="0"/>
              <a:t>Dink daaraan hoe ver julle al agteruitgegaan het. Bekeer julle en doen weer wat julle in die begin gedoen het</a:t>
            </a:r>
            <a:r>
              <a:rPr lang="af-ZA" b="1" i="1" dirty="0" smtClean="0"/>
              <a:t>.” </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6:44	</a:t>
            </a:r>
            <a:r>
              <a:rPr lang="af-ZA" b="1" dirty="0" smtClean="0"/>
              <a:t/>
            </a:r>
            <a:br>
              <a:rPr lang="af-ZA" b="1" dirty="0" smtClean="0"/>
            </a:br>
            <a:r>
              <a:rPr lang="af-ZA" b="1" dirty="0"/>
              <a:t/>
            </a:r>
            <a:br>
              <a:rPr lang="af-ZA" b="1" dirty="0"/>
            </a:br>
            <a:r>
              <a:rPr lang="af-ZA" i="1" dirty="0" smtClean="0"/>
              <a:t>“</a:t>
            </a:r>
            <a:r>
              <a:rPr lang="af-ZA" i="1" dirty="0"/>
              <a:t>Niemand kan na My toe kom as die Vader wat My gestuur het, hom nie na My toe trek nie; en Ek sal hom op die laaste dag uit die dood laat opstaan</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To ‘come to Christ’ is the turning of the whole soul unto a whole Christ in the exercise of Divine grace upon Him: it is the </a:t>
            </a:r>
            <a:r>
              <a:rPr lang="af-ZA" i="1" u="sng" dirty="0"/>
              <a:t>mind</a:t>
            </a:r>
            <a:r>
              <a:rPr lang="af-ZA" i="1" dirty="0"/>
              <a:t>, </a:t>
            </a:r>
            <a:r>
              <a:rPr lang="af-ZA" i="1" u="sng" dirty="0"/>
              <a:t>heart</a:t>
            </a:r>
            <a:r>
              <a:rPr lang="af-ZA" i="1" dirty="0"/>
              <a:t> and </a:t>
            </a:r>
            <a:r>
              <a:rPr lang="af-ZA" i="1" u="sng" dirty="0"/>
              <a:t>will</a:t>
            </a:r>
            <a:r>
              <a:rPr lang="af-ZA" i="1" dirty="0"/>
              <a:t> being supernaturally drawn to Him, so as to trust, love and serve Him</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A.W.Pink</a:t>
            </a:r>
            <a:r>
              <a:rPr lang="af-ZA" i="1"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4:4</a:t>
            </a:r>
            <a:r>
              <a:rPr lang="af-ZA" b="1" dirty="0"/>
              <a:t>	</a:t>
            </a:r>
            <a:r>
              <a:rPr lang="af-ZA" i="1" dirty="0"/>
              <a:t>	</a:t>
            </a:r>
            <a:r>
              <a:rPr lang="af-ZA" i="1" dirty="0" smtClean="0"/>
              <a:t/>
            </a:r>
            <a:br>
              <a:rPr lang="af-ZA" i="1" dirty="0" smtClean="0"/>
            </a:br>
            <a:r>
              <a:rPr lang="af-ZA" i="1" dirty="0"/>
              <a:t/>
            </a:r>
            <a:br>
              <a:rPr lang="af-ZA" i="1" dirty="0"/>
            </a:br>
            <a:r>
              <a:rPr lang="af-ZA" i="1" dirty="0" smtClean="0"/>
              <a:t>“</a:t>
            </a:r>
            <a:r>
              <a:rPr lang="af-ZA" i="1" dirty="0"/>
              <a:t>Weet julle nie, julle ontroues, dat vriendskap met die wêreld vyandskap teen God is nie? Wie 'n vriend van die wêreld wil wees, wys daarmee dat hy 'n vyand van God is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4:16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ons ken die liefde wat God vir ons het, en ons glo daarin. God is liefde; </a:t>
            </a:r>
            <a:r>
              <a:rPr lang="af-ZA" i="1" u="sng" dirty="0"/>
              <a:t>wie in die liefde bly, bly in God en God bly in hom</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16:16</a:t>
            </a:r>
            <a:r>
              <a:rPr lang="af-ZA" i="1" dirty="0"/>
              <a:t>	</a:t>
            </a:r>
            <a:r>
              <a:rPr lang="af-ZA" i="1" dirty="0" smtClean="0"/>
              <a:t/>
            </a:r>
            <a:br>
              <a:rPr lang="af-ZA" i="1" dirty="0" smtClean="0"/>
            </a:br>
            <a:r>
              <a:rPr lang="af-ZA" i="1" dirty="0"/>
              <a:t/>
            </a:r>
            <a:br>
              <a:rPr lang="af-ZA" i="1" dirty="0"/>
            </a:br>
            <a:r>
              <a:rPr lang="af-ZA" i="1" dirty="0" smtClean="0"/>
              <a:t>“</a:t>
            </a:r>
            <a:r>
              <a:rPr lang="af-ZA" i="1" dirty="0"/>
              <a:t>Wie tot geloof gekom het en gedoop is, sal gered word; wie nie glo nie, sal veroordeel word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16:22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As iemand die Here nie liefhet nie – vervloek is hy</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8:28</a:t>
            </a:r>
            <a:r>
              <a:rPr lang="af-ZA" i="1" dirty="0"/>
              <a:t>	</a:t>
            </a:r>
            <a:r>
              <a:rPr lang="af-ZA" i="1" dirty="0" smtClean="0"/>
              <a:t/>
            </a:r>
            <a:br>
              <a:rPr lang="af-ZA" i="1" dirty="0" smtClean="0"/>
            </a:br>
            <a:r>
              <a:rPr lang="af-ZA" i="1" dirty="0"/>
              <a:t/>
            </a:r>
            <a:br>
              <a:rPr lang="af-ZA" i="1" dirty="0"/>
            </a:br>
            <a:r>
              <a:rPr lang="af-ZA" i="1" dirty="0" smtClean="0"/>
              <a:t>“</a:t>
            </a:r>
            <a:r>
              <a:rPr lang="af-ZA" i="1" dirty="0"/>
              <a:t>Ons weet dat God alles ten goede laat meewerk </a:t>
            </a:r>
            <a:r>
              <a:rPr lang="af-ZA" i="1" u="sng" dirty="0"/>
              <a:t>vir dié wat Hom liefhet</a:t>
            </a:r>
            <a:r>
              <a:rPr lang="af-ZA" i="1" dirty="0"/>
              <a:t>, dié wat volgens sy besluit geroep is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118</Words>
  <Application>Microsoft Office PowerPoint</Application>
  <PresentationFormat>On-screen Show (4:3)</PresentationFormat>
  <Paragraphs>15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Slide 1</vt:lpstr>
      <vt:lpstr>Joh. 6:44   “Niemand kan na My toe kom as die Vader wat My gestuur het, hom nie na My toe trek nie; en Ek sal hom op die laaste dag uit die dood laat opstaan.”</vt:lpstr>
      <vt:lpstr>“To ‘come to Christ’ is the turning of the whole soul unto a whole Christ in the exercise of Divine grace upon Him: it is the mind, heart and will being supernaturally drawn to Him, so as to trust, love and serve Him.”        A.W.Pink  </vt:lpstr>
      <vt:lpstr>Jak. 4:4    “Weet julle nie, julle ontroues, dat vriendskap met die wêreld vyandskap teen God is nie? Wie 'n vriend van die wêreld wil wees, wys daarmee dat hy 'n vyand van God is.”</vt:lpstr>
      <vt:lpstr>Slide 5</vt:lpstr>
      <vt:lpstr>I Joh. 4:16   “En ons ken die liefde wat God vir ons het, en ons glo daarin. God is liefde; wie in die liefde bly, bly in God en God bly in hom.”</vt:lpstr>
      <vt:lpstr>Mark. 16:16   “Wie tot geloof gekom het en gedoop is, sal gered word; wie nie glo nie, sal veroordeel word.”</vt:lpstr>
      <vt:lpstr>I Kor. 16:22   “As iemand die Here nie liefhet nie – vervloek is hy!</vt:lpstr>
      <vt:lpstr>Rom. 8:28   “Ons weet dat God alles ten goede laat meewerk vir dié wat Hom liefhet, dié wat volgens sy besluit geroep is.”</vt:lpstr>
      <vt:lpstr>I Kor. 2:9   “Wat die oog nie gesien en die oor nie gehoor het nie, en wat in die hart van 'n mens nie opgekom het nie dit het God gereed gemaak vir dié wat Hom liefhet.”</vt:lpstr>
      <vt:lpstr>II Tim. 4:8   “Nou wag die oorwinnaarskroon vir my, die lewe by God. Op die dag dat Hy weer kom, sal die Here, die regverdige Regter, dit vir my gee, en nie net vir my nie, maar ook vir almal wat met verlange uitsien na sy koms.”</vt:lpstr>
      <vt:lpstr>Jak. 1:12   “Gelukkig is die mens wat in versoeking standvastig bly. As hy die toets deurstaan het, sal hy as oorwinningsprys die lewe ontvang wat die Here belowe het aan dié wat Hom liefhet.”</vt:lpstr>
      <vt:lpstr>Slide 13</vt:lpstr>
      <vt:lpstr>“Metanoia”   Eseg. 36:26 “Ek sal julle 'n nuwe hart en 'n nuwe gees gee, Ek sal die kliphart uit julle liggaam uithaal en julle 'n hart van vleis gee.” </vt:lpstr>
      <vt:lpstr>Slide 15</vt:lpstr>
      <vt:lpstr>Joh. 14:21   “Wie my opdragte het en dit uitvoer – dit is hy wat My liefhet. En wie My liefhet, hóm sal my Vader liefhê, en Ek sal hom ook liefhê en My aan hom openbaar.”</vt:lpstr>
      <vt:lpstr>II Tess. 2:9-12  “...omdat hulle nie die waarheid liefgehad en tot hulle redding aanvaar het nie. Dit is ook waarom God hulle aan die mag van die dwaling oorgee, sodat hulle die leuen sal glo. En so sal almal wat nie die waarheid geglo het nie, maar die ongeregtigheid verkies het, veroordeel word.”</vt:lpstr>
      <vt:lpstr>Liefde vir waarheid  vs  die Waarheid lief te hê</vt:lpstr>
      <vt:lpstr>“Dink daaraan hoe ver julle al agteruitgegaan het. Bekeer julle en doen weer wat julle in die begin gedoen het.”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2019-02-07T08:34:55Z</dcterms:created>
  <dcterms:modified xsi:type="dcterms:W3CDTF">2019-02-07T08:41:52Z</dcterms:modified>
</cp:coreProperties>
</file>