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8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2" autoAdjust="0"/>
    <p:restoredTop sz="94660"/>
  </p:normalViewPr>
  <p:slideViewPr>
    <p:cSldViewPr>
      <p:cViewPr varScale="1">
        <p:scale>
          <a:sx n="106" d="100"/>
          <a:sy n="106" d="100"/>
        </p:scale>
        <p:origin x="-15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E5C362-EB7C-4E2D-9C6B-3AFAE945A33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E5C362-EB7C-4E2D-9C6B-3AFAE945A33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E5C362-EB7C-4E2D-9C6B-3AFAE945A33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E5C362-EB7C-4E2D-9C6B-3AFAE945A33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E5C362-EB7C-4E2D-9C6B-3AFAE945A33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E5C362-EB7C-4E2D-9C6B-3AFAE945A330}" type="datetimeFigureOut">
              <a:rPr lang="en-US" smtClean="0"/>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E5C362-EB7C-4E2D-9C6B-3AFAE945A330}" type="datetimeFigureOut">
              <a:rPr lang="en-US" smtClean="0"/>
              <a:t>2/14/2019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E5C362-EB7C-4E2D-9C6B-3AFAE945A330}" type="datetimeFigureOut">
              <a:rPr lang="en-US" smtClean="0"/>
              <a:t>2/14/2019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E5C362-EB7C-4E2D-9C6B-3AFAE945A330}" type="datetimeFigureOut">
              <a:rPr lang="en-US" smtClean="0"/>
              <a:t>2/14/2019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E5C362-EB7C-4E2D-9C6B-3AFAE945A330}" type="datetimeFigureOut">
              <a:rPr lang="en-US" smtClean="0"/>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E5C362-EB7C-4E2D-9C6B-3AFAE945A330}" type="datetimeFigureOut">
              <a:rPr lang="en-US" smtClean="0"/>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28004-D376-4258-BDCF-381C6F7DD8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5C362-EB7C-4E2D-9C6B-3AFAE945A330}" type="datetimeFigureOut">
              <a:rPr lang="en-US" smtClean="0"/>
              <a:t>2/14/2019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28004-D376-4258-BDCF-381C6F7DD8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No sinner savinly ‘comes to Christ’, or truly recieves Him into the heart, until the will freely consents to the severe and self-denying terms upon which He is presented in the Gospel</a:t>
            </a:r>
            <a:r>
              <a:rPr lang="af-ZA" i="1" dirty="0" smtClean="0"/>
              <a:t>.”</a:t>
            </a:r>
            <a:br>
              <a:rPr lang="af-ZA" i="1" dirty="0" smtClean="0"/>
            </a:br>
            <a:r>
              <a:rPr lang="af-ZA" b="1" dirty="0" smtClean="0"/>
              <a:t> </a:t>
            </a:r>
            <a:br>
              <a:rPr lang="af-ZA" b="1" dirty="0" smtClean="0"/>
            </a:br>
            <a:r>
              <a:rPr lang="af-ZA" b="1" dirty="0"/>
              <a:t>	</a:t>
            </a:r>
            <a:r>
              <a:rPr lang="af-ZA" b="1" dirty="0" smtClean="0"/>
              <a:t>					</a:t>
            </a:r>
            <a:r>
              <a:rPr lang="af-ZA" b="1" dirty="0" smtClean="0">
                <a:solidFill>
                  <a:srgbClr val="7030A0"/>
                </a:solidFill>
              </a:rPr>
              <a:t>A.W. Pink</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“I yield! I yield! Subdued by </a:t>
            </a:r>
            <a:r>
              <a:rPr lang="af-ZA" i="1" dirty="0" smtClean="0"/>
              <a:t>sovereign </a:t>
            </a:r>
            <a:r>
              <a:rPr lang="af-ZA" i="1" dirty="0"/>
              <a:t>love, and by the enlightenment which Thou hast bestowed upon me, I </a:t>
            </a:r>
            <a:r>
              <a:rPr lang="af-ZA" i="1" dirty="0" smtClean="0"/>
              <a:t>yield </a:t>
            </a:r>
            <a:r>
              <a:rPr lang="af-ZA" i="1" dirty="0"/>
              <a:t>myself to Thy will.”</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a:t>
            </a:r>
            <a:r>
              <a:rPr lang="af-ZA" b="1" dirty="0">
                <a:solidFill>
                  <a:srgbClr val="7030A0"/>
                </a:solidFill>
              </a:rPr>
              <a:t>. Spurgeon</a:t>
            </a:r>
            <a:r>
              <a:rPr lang="af-ZA" dirty="0">
                <a:solidFill>
                  <a:srgbClr val="7030A0"/>
                </a:solidFill>
              </a:rPr>
              <a:t> </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Ps. 119:34-37</a:t>
            </a:r>
            <a:r>
              <a:rPr lang="af-ZA" i="1" dirty="0"/>
              <a:t>	</a:t>
            </a:r>
            <a:r>
              <a:rPr lang="af-ZA" i="1" dirty="0" smtClean="0"/>
              <a:t/>
            </a:r>
            <a:br>
              <a:rPr lang="af-ZA" i="1" dirty="0" smtClean="0"/>
            </a:br>
            <a:r>
              <a:rPr lang="af-ZA" i="1" dirty="0" smtClean="0"/>
              <a:t>“</a:t>
            </a:r>
            <a:r>
              <a:rPr lang="af-ZA" i="1" dirty="0"/>
              <a:t>Gee my insig, dat ek u wet kan </a:t>
            </a:r>
            <a:r>
              <a:rPr lang="af-ZA" i="1" dirty="0" smtClean="0"/>
              <a:t>gehoorsaam en </a:t>
            </a:r>
            <a:r>
              <a:rPr lang="af-ZA" i="1" dirty="0"/>
              <a:t>dit met </a:t>
            </a:r>
            <a:r>
              <a:rPr lang="af-ZA" i="1" dirty="0" smtClean="0"/>
              <a:t/>
            </a:r>
            <a:br>
              <a:rPr lang="af-ZA" i="1" dirty="0" smtClean="0"/>
            </a:br>
            <a:r>
              <a:rPr lang="af-ZA" i="1" dirty="0" smtClean="0"/>
              <a:t>my </a:t>
            </a:r>
            <a:r>
              <a:rPr lang="af-ZA" i="1" dirty="0"/>
              <a:t>hele hart kan onderhou.</a:t>
            </a:r>
            <a:br>
              <a:rPr lang="af-ZA" i="1" dirty="0"/>
            </a:br>
            <a:r>
              <a:rPr lang="af-ZA" i="1" dirty="0"/>
              <a:t>Laat my wandel volgens u gebooie,</a:t>
            </a:r>
            <a:br>
              <a:rPr lang="af-ZA" i="1" dirty="0"/>
            </a:br>
            <a:r>
              <a:rPr lang="af-ZA" i="1" dirty="0"/>
              <a:t>want daarin vind ek vreugde.</a:t>
            </a:r>
            <a:br>
              <a:rPr lang="af-ZA" i="1" dirty="0"/>
            </a:br>
            <a:r>
              <a:rPr lang="af-ZA" i="1" dirty="0"/>
              <a:t>U verordeninge, laat dié my na aan die hart </a:t>
            </a:r>
            <a:r>
              <a:rPr lang="af-ZA" i="1" dirty="0" smtClean="0"/>
              <a:t>lê, nie </a:t>
            </a:r>
            <a:r>
              <a:rPr lang="af-ZA" i="1" dirty="0"/>
              <a:t>die begeerte om myself te verryk nie.</a:t>
            </a:r>
            <a:br>
              <a:rPr lang="af-ZA" i="1" dirty="0"/>
            </a:br>
            <a:r>
              <a:rPr lang="af-ZA" i="1" dirty="0"/>
              <a:t>Weerhou my van 'n nuttelose lewe,</a:t>
            </a:r>
            <a:br>
              <a:rPr lang="af-ZA" i="1" dirty="0"/>
            </a:br>
            <a:r>
              <a:rPr lang="af-ZA" i="1" dirty="0"/>
              <a:t>laat my leef op die weg wat U aanwys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Verstaan </a:t>
            </a:r>
            <a:r>
              <a:rPr lang="af-ZA" dirty="0">
                <a:sym typeface="Wingdings"/>
              </a:rPr>
              <a:t></a:t>
            </a:r>
            <a:r>
              <a:rPr lang="af-ZA" dirty="0"/>
              <a:t> emosies </a:t>
            </a:r>
            <a:r>
              <a:rPr lang="af-ZA" dirty="0">
                <a:sym typeface="Wingdings"/>
              </a:rPr>
              <a:t></a:t>
            </a:r>
            <a:r>
              <a:rPr lang="af-ZA" dirty="0"/>
              <a:t> wil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6:3	</a:t>
            </a:r>
            <a:r>
              <a:rPr lang="af-ZA" b="1" dirty="0" smtClean="0"/>
              <a:t/>
            </a:r>
            <a:br>
              <a:rPr lang="af-ZA" b="1" dirty="0" smtClean="0"/>
            </a:br>
            <a:r>
              <a:rPr lang="af-ZA" b="1" dirty="0"/>
              <a:t/>
            </a:r>
            <a:br>
              <a:rPr lang="af-ZA" b="1" dirty="0"/>
            </a:br>
            <a:r>
              <a:rPr lang="af-ZA" i="1" dirty="0" smtClean="0"/>
              <a:t>“</a:t>
            </a:r>
            <a:r>
              <a:rPr lang="af-ZA" i="1" dirty="0"/>
              <a:t>Toe </a:t>
            </a:r>
            <a:r>
              <a:rPr lang="af-ZA" i="1" u="sng" dirty="0"/>
              <a:t>besef</a:t>
            </a:r>
            <a:r>
              <a:rPr lang="af-ZA" i="1" dirty="0"/>
              <a:t> die vrou dat die boom se vrugte goed is om te eet en mooi om na te kyk en </a:t>
            </a:r>
            <a:r>
              <a:rPr lang="af-ZA" i="1" u="sng" dirty="0"/>
              <a:t>begeerlik</a:t>
            </a:r>
            <a:r>
              <a:rPr lang="af-ZA" i="1" dirty="0"/>
              <a:t> omdat dit kennis kan gee. En sy het van sy vrugte </a:t>
            </a:r>
            <a:r>
              <a:rPr lang="af-ZA" i="1" u="sng" dirty="0"/>
              <a:t>gepluk</a:t>
            </a:r>
            <a:r>
              <a:rPr lang="af-ZA" i="1" dirty="0"/>
              <a:t> en geëet. Sy het ook vir haar man by haar gegee, en hy het geëet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1:14-15</a:t>
            </a:r>
            <a:r>
              <a:rPr lang="af-ZA" i="1" dirty="0"/>
              <a:t>	</a:t>
            </a:r>
            <a:r>
              <a:rPr lang="af-ZA" i="1" dirty="0" smtClean="0"/>
              <a:t/>
            </a:r>
            <a:br>
              <a:rPr lang="af-ZA" i="1" dirty="0" smtClean="0"/>
            </a:br>
            <a:r>
              <a:rPr lang="af-ZA" i="1" dirty="0"/>
              <a:t/>
            </a:r>
            <a:br>
              <a:rPr lang="af-ZA" i="1" dirty="0"/>
            </a:br>
            <a:r>
              <a:rPr lang="af-ZA" i="1" dirty="0" smtClean="0"/>
              <a:t>“</a:t>
            </a:r>
            <a:r>
              <a:rPr lang="af-ZA" i="1" dirty="0"/>
              <a:t>Maar 'n mens word verlei deur sy eie begeertes wat hom aanlok en saamsleep. Daarna, as die begeertes bevrug geraak het, bring dit die sonde voort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Now the emotions of Divine grace work through the apprehensions of faith in the understanding, these warming and firing the affections, and they in turn influencing and moving the will</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A.W. Pink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b="1" dirty="0"/>
              <a:t>	</a:t>
            </a:r>
            <a:r>
              <a:rPr lang="af-ZA" b="1" dirty="0" smtClean="0"/>
              <a:t/>
            </a:r>
            <a:br>
              <a:rPr lang="af-ZA" b="1" dirty="0" smtClean="0"/>
            </a:br>
            <a:r>
              <a:rPr lang="af-ZA" b="1" dirty="0"/>
              <a:t/>
            </a:r>
            <a:br>
              <a:rPr lang="af-ZA" b="1" dirty="0"/>
            </a:br>
            <a:r>
              <a:rPr lang="af-ZA" i="1" dirty="0" smtClean="0"/>
              <a:t>“</a:t>
            </a:r>
            <a:r>
              <a:rPr lang="af-ZA" i="1" dirty="0"/>
              <a:t>ek is saam met Christus gekruisig, en nou is dit nie meer ek wat lewe nie, maar Christus wat in my lewe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Kor. 10:5</a:t>
            </a:r>
            <a:r>
              <a:rPr lang="af-ZA" i="1" dirty="0"/>
              <a:t>	</a:t>
            </a:r>
            <a:r>
              <a:rPr lang="af-ZA" i="1" dirty="0" smtClean="0"/>
              <a:t/>
            </a:r>
            <a:br>
              <a:rPr lang="af-ZA" i="1" dirty="0" smtClean="0"/>
            </a:br>
            <a:r>
              <a:rPr lang="af-ZA" i="1" dirty="0" smtClean="0"/>
              <a:t>“</a:t>
            </a:r>
            <a:r>
              <a:rPr lang="af-ZA" i="1" dirty="0"/>
              <a:t>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 Ons is ook gereed om met elke ongehoorsaamheid af te reken</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Kon. 19:11-13</a:t>
            </a:r>
            <a:r>
              <a:rPr lang="af-ZA" i="1" dirty="0"/>
              <a:t>	</a:t>
            </a:r>
            <a:r>
              <a:rPr lang="af-ZA" i="1" dirty="0" smtClean="0"/>
              <a:t/>
            </a:r>
            <a:br>
              <a:rPr lang="af-ZA" i="1" dirty="0" smtClean="0"/>
            </a:br>
            <a:r>
              <a:rPr lang="af-ZA" i="1" dirty="0" smtClean="0"/>
              <a:t>“</a:t>
            </a:r>
            <a:r>
              <a:rPr lang="af-ZA" i="1" dirty="0"/>
              <a:t>Maar die Here sê vir hom: “Kom uit, en gaan staan op die berg voor My, die Here, Ek wil verbygaan.” </a:t>
            </a:r>
            <a:r>
              <a:rPr lang="af-ZA" i="1" dirty="0" smtClean="0"/>
              <a:t>....</a:t>
            </a:r>
            <a:br>
              <a:rPr lang="af-ZA" i="1" dirty="0" smtClean="0"/>
            </a:br>
            <a:r>
              <a:rPr lang="af-ZA" i="1" dirty="0" smtClean="0"/>
              <a:t>En </a:t>
            </a:r>
            <a:r>
              <a:rPr lang="af-ZA" i="1" dirty="0"/>
              <a:t>na die vuur was daar 'n fluistering in die windstilte.</a:t>
            </a:r>
            <a:br>
              <a:rPr lang="af-ZA" i="1" dirty="0"/>
            </a:br>
            <a:r>
              <a:rPr lang="af-ZA" i="1" dirty="0"/>
              <a:t>Toe Elia dit hoor, het hy sy gesig met sy mantel toegemaak en by die bek van die grot gaan staan</a:t>
            </a:r>
            <a:r>
              <a:rPr lang="af-ZA" i="1" dirty="0" smtClean="0"/>
              <a:t>.</a:t>
            </a:r>
            <a:r>
              <a:rPr lang="en-US" dirty="0"/>
              <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30:21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Wanneer jy die regte koers verlaat, sal jy agter jou 'n stem hoor sê: “Hier is die pad, loop hierlangs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129</Words>
  <Application>Microsoft Office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Verstaan  emosies  wil</vt:lpstr>
      <vt:lpstr>Gen. 6:3   “Toe besef die vrou dat die boom se vrugte goed is om te eet en mooi om na te kyk en begeerlik omdat dit kennis kan gee. En sy het van sy vrugte gepluk en geëet. Sy het ook vir haar man by haar gegee, en hy het geëet.”</vt:lpstr>
      <vt:lpstr>Jak. 1:14-15   “Maar 'n mens word verlei deur sy eie begeertes wat hom aanlok en saamsleep. Daarna, as die begeertes bevrug geraak het, bring dit die sonde voort;</vt:lpstr>
      <vt:lpstr>“Now the emotions of Divine grace work through the apprehensions of faith in the understanding, these warming and firing the affections, and they in turn influencing and moving the will.”         A.W. Pink </vt:lpstr>
      <vt:lpstr>Gal. 2:20   “ek is saam met Christus gekruisig, en nou is dit nie meer ek wat lewe nie, maar Christus wat in my lewe.”</vt:lpstr>
      <vt:lpstr>II Kor. 10:5  “Die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 Ons is ook gereed om met elke ongehoorsaamheid af te reken...”</vt:lpstr>
      <vt:lpstr>I Kon. 19:11-13  “Maar die Here sê vir hom: “Kom uit, en gaan staan op die berg voor My, die Here, Ek wil verbygaan.” .... En na die vuur was daar 'n fluistering in die windstilte. Toe Elia dit hoor, het hy sy gesig met sy mantel toegemaak en by die bek van die grot gaan staan. </vt:lpstr>
      <vt:lpstr>Jes. 30:21   “Wanneer jy die regte koers verlaat, sal jy agter jou 'n stem hoor sê: “Hier is die pad, loop hierlangs.”</vt:lpstr>
      <vt:lpstr>“No sinner savinly ‘comes to Christ’, or truly recieves Him into the heart, until the will freely consents to the severe and self-denying terms upon which He is presented in the Gospel.”         A.W. Pink </vt:lpstr>
      <vt:lpstr>Slide 11</vt:lpstr>
      <vt:lpstr>“I yield! I yield! Subdued by sovereign love, and by the enlightenment which Thou hast bestowed upon me, I yield myself to Thy will.”       C.H. Spurgeon </vt:lpstr>
      <vt:lpstr>Slide 13</vt:lpstr>
      <vt:lpstr>Ps. 119:34-37  “Gee my insig, dat ek u wet kan gehoorsaam en dit met  my hele hart kan onderhou. Laat my wandel volgens u gebooie, want daarin vind ek vreugde. U verordeninge, laat dié my na aan die hart lê, nie die begeerte om myself te verryk nie. Weerhou my van 'n nuttelose lewe, laat my leef op die weg wat U aanwys.”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2019-02-14T05:59:01Z</dcterms:created>
  <dcterms:modified xsi:type="dcterms:W3CDTF">2019-02-14T06:07:16Z</dcterms:modified>
</cp:coreProperties>
</file>