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153" autoAdjust="0"/>
    <p:restoredTop sz="94660"/>
  </p:normalViewPr>
  <p:slideViewPr>
    <p:cSldViewPr>
      <p:cViewPr varScale="1">
        <p:scale>
          <a:sx n="106" d="100"/>
          <a:sy n="106" d="100"/>
        </p:scale>
        <p:origin x="-160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8798DE-5576-4D94-ACD8-5CEFEA67AD02}" type="datetimeFigureOut">
              <a:rPr lang="en-US" smtClean="0"/>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7B3988-256C-46F2-8E3B-5A88C61DFA4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798DE-5576-4D94-ACD8-5CEFEA67AD02}" type="datetimeFigureOut">
              <a:rPr lang="en-US" smtClean="0"/>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7B3988-256C-46F2-8E3B-5A88C61DFA4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798DE-5576-4D94-ACD8-5CEFEA67AD02}" type="datetimeFigureOut">
              <a:rPr lang="en-US" smtClean="0"/>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7B3988-256C-46F2-8E3B-5A88C61DFA4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798DE-5576-4D94-ACD8-5CEFEA67AD02}" type="datetimeFigureOut">
              <a:rPr lang="en-US" smtClean="0"/>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7B3988-256C-46F2-8E3B-5A88C61DFA4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8798DE-5576-4D94-ACD8-5CEFEA67AD02}" type="datetimeFigureOut">
              <a:rPr lang="en-US" smtClean="0"/>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7B3988-256C-46F2-8E3B-5A88C61DFA4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8798DE-5576-4D94-ACD8-5CEFEA67AD02}" type="datetimeFigureOut">
              <a:rPr lang="en-US" smtClean="0"/>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7B3988-256C-46F2-8E3B-5A88C61DFA4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8798DE-5576-4D94-ACD8-5CEFEA67AD02}" type="datetimeFigureOut">
              <a:rPr lang="en-US" smtClean="0"/>
              <a:t>8/22/2019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7B3988-256C-46F2-8E3B-5A88C61DFA4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8798DE-5576-4D94-ACD8-5CEFEA67AD02}" type="datetimeFigureOut">
              <a:rPr lang="en-US" smtClean="0"/>
              <a:t>8/22/2019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7B3988-256C-46F2-8E3B-5A88C61DFA4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8798DE-5576-4D94-ACD8-5CEFEA67AD02}" type="datetimeFigureOut">
              <a:rPr lang="en-US" smtClean="0"/>
              <a:t>8/22/2019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7B3988-256C-46F2-8E3B-5A88C61DFA4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798DE-5576-4D94-ACD8-5CEFEA67AD02}" type="datetimeFigureOut">
              <a:rPr lang="en-US" smtClean="0"/>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7B3988-256C-46F2-8E3B-5A88C61DFA4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798DE-5576-4D94-ACD8-5CEFEA67AD02}" type="datetimeFigureOut">
              <a:rPr lang="en-US" smtClean="0"/>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7B3988-256C-46F2-8E3B-5A88C61DFA4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798DE-5576-4D94-ACD8-5CEFEA67AD02}" type="datetimeFigureOut">
              <a:rPr lang="en-US" smtClean="0"/>
              <a:t>8/22/2019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B3988-256C-46F2-8E3B-5A88C61DFA4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en-ZA" b="1" dirty="0" smtClean="0"/>
              <a:t>Hebr. 1-2</a:t>
            </a:r>
            <a:br>
              <a:rPr lang="en-ZA" b="1" dirty="0" smtClean="0"/>
            </a:br>
            <a:r>
              <a:rPr lang="en-ZA" dirty="0"/>
              <a:t/>
            </a:r>
            <a:br>
              <a:rPr lang="en-ZA" dirty="0"/>
            </a:br>
            <a:r>
              <a:rPr lang="en-ZA" dirty="0" err="1" smtClean="0"/>
              <a:t>Goeie</a:t>
            </a:r>
            <a:r>
              <a:rPr lang="en-ZA" dirty="0" smtClean="0"/>
              <a:t> </a:t>
            </a:r>
            <a:r>
              <a:rPr lang="en-ZA" dirty="0" err="1" smtClean="0"/>
              <a:t>Engele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Hebr. 2:9</a:t>
            </a:r>
            <a:r>
              <a:rPr lang="af-ZA" i="1" dirty="0"/>
              <a:t>	</a:t>
            </a:r>
            <a:r>
              <a:rPr lang="af-ZA" i="1" dirty="0" smtClean="0"/>
              <a:t/>
            </a:r>
            <a:br>
              <a:rPr lang="af-ZA" i="1" dirty="0" smtClean="0"/>
            </a:br>
            <a:r>
              <a:rPr lang="af-ZA" i="1" dirty="0"/>
              <a:t/>
            </a:r>
            <a:br>
              <a:rPr lang="af-ZA" i="1" dirty="0"/>
            </a:br>
            <a:r>
              <a:rPr lang="af-ZA" i="1" dirty="0" smtClean="0"/>
              <a:t>“</a:t>
            </a:r>
            <a:r>
              <a:rPr lang="af-ZA" i="1" dirty="0"/>
              <a:t>Maar ons sien Jesus, met eer en heerlikheid gekroon op grond van sy lyding en dood. Hy is 'n kort tydjie minder gemaak as die engele, sodat Hy deur die genade van God vir almal sou sterwe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Luk. 9:26</a:t>
            </a:r>
            <a:r>
              <a:rPr lang="af-ZA" i="1" dirty="0"/>
              <a:t>	</a:t>
            </a:r>
            <a:r>
              <a:rPr lang="af-ZA" i="1" dirty="0" smtClean="0"/>
              <a:t/>
            </a:r>
            <a:br>
              <a:rPr lang="af-ZA" i="1" dirty="0" smtClean="0"/>
            </a:br>
            <a:r>
              <a:rPr lang="af-ZA" i="1" dirty="0"/>
              <a:t/>
            </a:r>
            <a:br>
              <a:rPr lang="af-ZA" i="1" dirty="0"/>
            </a:br>
            <a:r>
              <a:rPr lang="af-ZA" i="1" dirty="0" smtClean="0"/>
              <a:t>“</a:t>
            </a:r>
            <a:r>
              <a:rPr lang="af-ZA" i="1" dirty="0"/>
              <a:t>Elkeen wat hom vir My en my woorde skaam, vir hom sal die Seun van die mens Hom skaam wanneer Hy kom, beklee met sy heerlikheid en die heerlikheid van die Vader en van die </a:t>
            </a:r>
            <a:r>
              <a:rPr lang="af-ZA" i="1" u="sng" dirty="0"/>
              <a:t>heilige engele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I Tim. 5:21</a:t>
            </a:r>
            <a:r>
              <a:rPr lang="af-ZA" i="1" dirty="0"/>
              <a:t>	</a:t>
            </a:r>
            <a:r>
              <a:rPr lang="af-ZA" i="1" dirty="0" smtClean="0"/>
              <a:t/>
            </a:r>
            <a:br>
              <a:rPr lang="af-ZA" i="1" dirty="0" smtClean="0"/>
            </a:br>
            <a:r>
              <a:rPr lang="af-ZA" i="1" dirty="0"/>
              <a:t/>
            </a:r>
            <a:br>
              <a:rPr lang="af-ZA" i="1" dirty="0"/>
            </a:br>
            <a:r>
              <a:rPr lang="af-ZA" i="1" dirty="0" smtClean="0"/>
              <a:t>“</a:t>
            </a:r>
            <a:r>
              <a:rPr lang="af-ZA" i="1" dirty="0"/>
              <a:t>Ek beveel jou voor God en voor Christus Jesus en die </a:t>
            </a:r>
            <a:r>
              <a:rPr lang="af-ZA" i="1" u="sng" dirty="0"/>
              <a:t>uitverkore engele</a:t>
            </a:r>
            <a:r>
              <a:rPr lang="af-ZA" i="1" dirty="0"/>
              <a:t> om jou aan hierdie voorskrifte te hou sonder vooroordeel of partydigheid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Ps. 99:1	</a:t>
            </a:r>
            <a:r>
              <a:rPr lang="af-ZA" i="1" dirty="0"/>
              <a:t>	</a:t>
            </a:r>
            <a:r>
              <a:rPr lang="af-ZA" i="1" dirty="0" smtClean="0"/>
              <a:t/>
            </a:r>
            <a:br>
              <a:rPr lang="af-ZA" i="1" dirty="0" smtClean="0"/>
            </a:br>
            <a:r>
              <a:rPr lang="af-ZA" i="1" dirty="0"/>
              <a:t/>
            </a:r>
            <a:br>
              <a:rPr lang="af-ZA" i="1" dirty="0"/>
            </a:br>
            <a:r>
              <a:rPr lang="af-ZA" i="1" dirty="0" smtClean="0"/>
              <a:t>“</a:t>
            </a:r>
            <a:r>
              <a:rPr lang="af-ZA" i="1" dirty="0"/>
              <a:t>Die Here regeer: die volke erken bewend sy gesag.</a:t>
            </a:r>
            <a:br>
              <a:rPr lang="af-ZA" i="1" dirty="0"/>
            </a:br>
            <a:r>
              <a:rPr lang="af-ZA" i="1" dirty="0"/>
              <a:t>Hy troon oor die gerubs: die aarde sidder van ontsag</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Eseg. </a:t>
            </a:r>
            <a:r>
              <a:rPr lang="af-ZA" b="1" dirty="0" smtClean="0">
                <a:solidFill>
                  <a:srgbClr val="00B050"/>
                </a:solidFill>
              </a:rPr>
              <a:t>10:1-22</a:t>
            </a:r>
            <a:r>
              <a:rPr lang="af-ZA" i="1" dirty="0" smtClean="0"/>
              <a:t/>
            </a:r>
            <a:br>
              <a:rPr lang="af-ZA" i="1" dirty="0" smtClean="0"/>
            </a:br>
            <a:r>
              <a:rPr lang="af-ZA" i="1" dirty="0"/>
              <a:t/>
            </a:r>
            <a:br>
              <a:rPr lang="af-ZA" i="1" dirty="0"/>
            </a:br>
            <a:r>
              <a:rPr lang="af-ZA" i="1" dirty="0" smtClean="0"/>
              <a:t>“</a:t>
            </a:r>
            <a:r>
              <a:rPr lang="af-ZA" i="1" dirty="0"/>
              <a:t>Ek sien toe bokant die gewelf bo die koppe van die gerubs iets soos saffier met die vorm van 'n troon. Dit was sigbaar bokant die gerubs....”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normAutofit/>
          </a:bodyPr>
          <a:lstStyle/>
          <a:p>
            <a:r>
              <a:rPr lang="af-ZA" b="1" dirty="0">
                <a:solidFill>
                  <a:srgbClr val="00B050"/>
                </a:solidFill>
              </a:rPr>
              <a:t>Jes. 6:1-3</a:t>
            </a:r>
            <a:r>
              <a:rPr lang="af-ZA" i="1" dirty="0"/>
              <a:t>	</a:t>
            </a:r>
            <a:r>
              <a:rPr lang="af-ZA" i="1" dirty="0" smtClean="0"/>
              <a:t/>
            </a:r>
            <a:br>
              <a:rPr lang="af-ZA" i="1" dirty="0" smtClean="0"/>
            </a:br>
            <a:r>
              <a:rPr lang="af-ZA" i="1" dirty="0"/>
              <a:t/>
            </a:r>
            <a:br>
              <a:rPr lang="af-ZA" i="1" dirty="0"/>
            </a:br>
            <a:r>
              <a:rPr lang="af-ZA" i="1" dirty="0" smtClean="0"/>
              <a:t>“By </a:t>
            </a:r>
            <a:r>
              <a:rPr lang="af-ZA" i="1" dirty="0"/>
              <a:t>Hom was daar serafs om Hom te dien. Elkeen het ses vlerke gehad: met twee het hy sy gesig bedek, met twee sy voete en met twee het hy gevlieg.</a:t>
            </a:r>
            <a:br>
              <a:rPr lang="af-ZA" i="1" dirty="0"/>
            </a:br>
            <a:r>
              <a:rPr lang="af-ZA" i="1" dirty="0"/>
              <a:t>Die serafs het mekaar telkens toegeroep: “Heilig, heilig, heilig is die Here die Almagtige</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normAutofit/>
          </a:bodyPr>
          <a:lstStyle/>
          <a:p>
            <a:r>
              <a:rPr lang="af-ZA" b="1" dirty="0">
                <a:solidFill>
                  <a:srgbClr val="00B050"/>
                </a:solidFill>
              </a:rPr>
              <a:t>Open. 4:6-8</a:t>
            </a:r>
            <a:r>
              <a:rPr lang="af-ZA" i="1" dirty="0">
                <a:solidFill>
                  <a:srgbClr val="00B050"/>
                </a:solidFill>
              </a:rPr>
              <a:t>	</a:t>
            </a:r>
            <a:r>
              <a:rPr lang="af-ZA" i="1" dirty="0" smtClean="0"/>
              <a:t/>
            </a:r>
            <a:br>
              <a:rPr lang="af-ZA" i="1" dirty="0" smtClean="0"/>
            </a:br>
            <a:r>
              <a:rPr lang="af-ZA" i="1" dirty="0" smtClean="0"/>
              <a:t/>
            </a:r>
            <a:br>
              <a:rPr lang="af-ZA" i="1" dirty="0" smtClean="0"/>
            </a:br>
            <a:r>
              <a:rPr lang="af-ZA" i="1" dirty="0" smtClean="0"/>
              <a:t>“</a:t>
            </a:r>
            <a:r>
              <a:rPr lang="af-ZA" i="1" dirty="0"/>
              <a:t>Naby, rondom die troon, was daar vier lewende wesens, vol oë van voor en van agter. Die eerste lewende wese het soos 'n leeu gelyk en die tweede soos 'n bul; die derde het 'n gesig soos dié van 'n mens gehad en die vierde het gelyk soos 'n arend wat vlieg.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i="1" dirty="0" smtClean="0"/>
              <a:t>Elkeen van die vier lewende wesens het ses vlerke gehad, wat aan die bokant en aan die onderkant vol oë was. Hulle het dag en nag sonder om te rus, gesê: “Heilig, heilig, heilig is die Here God, die Almagtige, Hy wat was en wat is en wat kom.”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Gen. 3:24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Here God het die mens uitgedryf, en om die toegang tot die boom van die lewe te bewaak, het Hy oos van die tuin van Eden gerubs gesit, en ook 'n vlammende swaard wat heen en weer beweeg</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Matt. 26:53</a:t>
            </a:r>
            <a:r>
              <a:rPr lang="af-ZA" i="1" dirty="0"/>
              <a:t>	</a:t>
            </a:r>
            <a:r>
              <a:rPr lang="af-ZA" i="1" dirty="0" smtClean="0"/>
              <a:t/>
            </a:r>
            <a:br>
              <a:rPr lang="af-ZA" i="1" dirty="0" smtClean="0"/>
            </a:br>
            <a:r>
              <a:rPr lang="af-ZA" i="1" dirty="0"/>
              <a:t/>
            </a:r>
            <a:br>
              <a:rPr lang="af-ZA" i="1" dirty="0"/>
            </a:br>
            <a:r>
              <a:rPr lang="af-ZA" i="1" dirty="0" smtClean="0"/>
              <a:t>“</a:t>
            </a:r>
            <a:r>
              <a:rPr lang="af-ZA" i="1" dirty="0"/>
              <a:t>Of dink jy Ek kan nie my Vader om hulp vra nie? Hy sal dadelik vir My meer as twaalf legioene engele beskikbaar stel</a:t>
            </a:r>
            <a:r>
              <a:rPr lang="af-ZA" i="1" dirty="0" smtClean="0"/>
              <a:t>.</a:t>
            </a:r>
            <a:r>
              <a:rPr lang="en-US"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Open. 5:11</a:t>
            </a:r>
            <a:r>
              <a:rPr lang="af-ZA" i="1" dirty="0"/>
              <a:t>	</a:t>
            </a:r>
            <a:r>
              <a:rPr lang="af-ZA" i="1" dirty="0" smtClean="0"/>
              <a:t/>
            </a:r>
            <a:br>
              <a:rPr lang="af-ZA" i="1" dirty="0" smtClean="0"/>
            </a:br>
            <a:r>
              <a:rPr lang="af-ZA" i="1" dirty="0"/>
              <a:t/>
            </a:r>
            <a:br>
              <a:rPr lang="af-ZA" i="1" dirty="0"/>
            </a:br>
            <a:r>
              <a:rPr lang="af-ZA" i="1" dirty="0" smtClean="0"/>
              <a:t>“</a:t>
            </a:r>
            <a:r>
              <a:rPr lang="af-ZA" i="1" dirty="0"/>
              <a:t>Toe het ek rondom die troon en die lewende wesens en die ouderlinge 'n groot menigte engele gesien. Daar was duisende der duisende, ja, miljoene der miljoene</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I Tess. 4:16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Wanneer die bevel gegee word en die </a:t>
            </a:r>
            <a:r>
              <a:rPr lang="af-ZA" i="1" u="sng" dirty="0"/>
              <a:t>stem van die aartsengel</a:t>
            </a:r>
            <a:r>
              <a:rPr lang="af-ZA" i="1" dirty="0"/>
              <a:t> en die trompet van God weerklink, sal die Here self uit die hemel neerdaal. Allereers sal dié wat in Christus gesterf het, uit die dood opstaan</a:t>
            </a:r>
            <a:r>
              <a:rPr lang="af-ZA" i="1"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Judas. 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Nie eens die aartsengel Migael het so iets gedoen nie. Toe hy met die duiwel gestry het oor die liggaam van Moses, het hy hom dit nie veroorloof om die duiwel te beledig en te veroordeel nie, maar hy het vir hom gesê: “Die Here sal jou straf</a:t>
            </a:r>
            <a:r>
              <a:rPr lang="af-ZA" i="1" dirty="0" smtClean="0"/>
              <a: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normAutofit/>
          </a:bodyPr>
          <a:lstStyle/>
          <a:p>
            <a:r>
              <a:rPr lang="af-ZA" b="1" dirty="0">
                <a:solidFill>
                  <a:srgbClr val="00B050"/>
                </a:solidFill>
              </a:rPr>
              <a:t>Dan. 10:13-14</a:t>
            </a:r>
            <a:r>
              <a:rPr lang="af-ZA" i="1" dirty="0"/>
              <a:t>	“Die engel van die Persiese Ryk het my een en twintig dae lank teruggehou, maar toe het Migael, een van die vernaamste engele, my te hulp gekom en ek was nie meer nodig teen die Persiese konings nie. Ek het gekom om jou in te lig oor wat in die toekoms met jou volk gaan gebeur, want ook hierdie visioen sien op die tye wat kom</a:t>
            </a:r>
            <a:r>
              <a:rPr lang="af-ZA" i="1"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normAutofit fontScale="90000"/>
          </a:bodyPr>
          <a:lstStyle/>
          <a:p>
            <a:r>
              <a:rPr lang="af-ZA" b="1" dirty="0">
                <a:solidFill>
                  <a:srgbClr val="00B050"/>
                </a:solidFill>
              </a:rPr>
              <a:t>Luk. </a:t>
            </a:r>
            <a:r>
              <a:rPr lang="af-ZA" b="1" dirty="0" smtClean="0">
                <a:solidFill>
                  <a:srgbClr val="00B050"/>
                </a:solidFill>
              </a:rPr>
              <a:t>1:19,26</a:t>
            </a:r>
            <a:br>
              <a:rPr lang="af-ZA" b="1" dirty="0" smtClean="0">
                <a:solidFill>
                  <a:srgbClr val="00B050"/>
                </a:solidFill>
              </a:rPr>
            </a:br>
            <a:r>
              <a:rPr lang="af-ZA" i="1" dirty="0"/>
              <a:t>	</a:t>
            </a:r>
            <a:r>
              <a:rPr lang="af-ZA" i="1" dirty="0" smtClean="0"/>
              <a:t/>
            </a:r>
            <a:br>
              <a:rPr lang="af-ZA" i="1" dirty="0" smtClean="0"/>
            </a:br>
            <a:r>
              <a:rPr lang="af-ZA" i="1" dirty="0" smtClean="0"/>
              <a:t>“</a:t>
            </a:r>
            <a:r>
              <a:rPr lang="af-ZA" i="1" dirty="0"/>
              <a:t>Die engel antwoord hom: “Ek is Gabriël, wat in diens van God staan. Ek is gestuur om met jou te praat en hierdie goeie tyding vir jou te </a:t>
            </a:r>
            <a:r>
              <a:rPr lang="af-ZA" i="1" dirty="0" smtClean="0"/>
              <a:t>bring .”</a:t>
            </a:r>
            <a:br>
              <a:rPr lang="af-ZA" i="1" dirty="0" smtClean="0"/>
            </a:br>
            <a:r>
              <a:rPr lang="af-ZA" i="1" dirty="0" smtClean="0"/>
              <a:t/>
            </a:r>
            <a:br>
              <a:rPr lang="af-ZA" i="1" dirty="0" smtClean="0"/>
            </a:br>
            <a:r>
              <a:rPr lang="af-ZA" b="1" dirty="0" smtClean="0"/>
              <a:t> </a:t>
            </a:r>
            <a:r>
              <a:rPr lang="af-ZA" i="1" dirty="0" smtClean="0"/>
              <a:t>“</a:t>
            </a:r>
            <a:r>
              <a:rPr lang="af-ZA" i="1" dirty="0"/>
              <a:t>In die sesde maand van Elisabet se swangerskap het God die engel Gabriël gestuur na 'n maagd in Nasaret, 'n dorp in Galilea</a:t>
            </a:r>
            <a:r>
              <a:rPr lang="af-ZA" i="1" dirty="0" smtClean="0"/>
              <a:t>.</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I Pet. 1:12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Nou het dié wat die evangelie aan julle verkondig het, dit aan julle bekend gemaak deur die Heilige Gees wat van die hemel af gestuur is. Dit is dinge waarin selfs engele begerig is om insig te kry</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Kol. 1:16</a:t>
            </a:r>
            <a:r>
              <a:rPr lang="af-ZA" dirty="0"/>
              <a:t>	</a:t>
            </a:r>
            <a:r>
              <a:rPr lang="af-ZA" dirty="0" smtClean="0"/>
              <a:t/>
            </a:r>
            <a:br>
              <a:rPr lang="af-ZA" dirty="0" smtClean="0"/>
            </a:br>
            <a:r>
              <a:rPr lang="af-ZA" dirty="0"/>
              <a:t/>
            </a:r>
            <a:br>
              <a:rPr lang="af-ZA" dirty="0"/>
            </a:br>
            <a:r>
              <a:rPr lang="af-ZA" i="1" dirty="0" smtClean="0"/>
              <a:t>“</a:t>
            </a:r>
            <a:r>
              <a:rPr lang="af-ZA" i="1" dirty="0"/>
              <a:t>God het deur Hom alles geskep wat in die hemel en op die aarde is: alles wat gesien kan word en alles wat nie gesien kan word nie, konings, heersers, maghebbers, gesagvoerders.  Alles is deur Hom en vir Hom geskep.”</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I Kor. 11:10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Daarom behoort die vrou 'n teken van die man se gesag oor haar op haar kop te hê ter wille van die engele</a:t>
            </a:r>
            <a:r>
              <a:rPr lang="af-ZA" i="1" dirty="0" smtClean="0"/>
              <a: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Gal. 3:19	</a:t>
            </a:r>
            <a:r>
              <a:rPr lang="af-ZA" b="1" dirty="0" smtClean="0"/>
              <a:t/>
            </a:r>
            <a:br>
              <a:rPr lang="af-ZA" b="1" dirty="0" smtClean="0"/>
            </a:br>
            <a:r>
              <a:rPr lang="af-ZA" b="1" dirty="0"/>
              <a:t/>
            </a:r>
            <a:br>
              <a:rPr lang="af-ZA" b="1" dirty="0"/>
            </a:br>
            <a:r>
              <a:rPr lang="af-ZA" i="1" dirty="0" smtClean="0"/>
              <a:t>“</a:t>
            </a:r>
            <a:r>
              <a:rPr lang="af-ZA" i="1" dirty="0"/>
              <a:t>Watter doel dien die wet dan? Dit is later bygevoeg as gevolg van die sonde, en dit is bedoel vir die tyd totdat die nakomeling op wie die belofte betrekking het, sou kom. Engele het die wet deur middel van 'n tussenganger aan die volk gegee</a:t>
            </a:r>
            <a:r>
              <a:rPr lang="af-ZA" i="1" dirty="0" smtClean="0"/>
              <a:t>.”</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142875" y="0"/>
            <a:ext cx="9001125" cy="6858000"/>
          </a:xfrm>
        </p:spPr>
        <p:txBody>
          <a:bodyPr/>
          <a:lstStyle/>
          <a:p>
            <a:r>
              <a:rPr lang="af-ZA" b="1" dirty="0">
                <a:solidFill>
                  <a:srgbClr val="00B050"/>
                </a:solidFill>
              </a:rPr>
              <a:t>Ps. 91:11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Hy sal sy engele opdrag gee om jou te beskerm waar jy ook al gaan</a:t>
            </a:r>
            <a:r>
              <a:rPr lang="af-ZA" i="1" dirty="0" smtClean="0"/>
              <a:t>.”</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Luk. 16:22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Toe die arm man te sterwe kom, is hy deur die engele weggedra na die ereplek langs Abraham. Die ryk man het ook gesterwe en is begrawe</a:t>
            </a:r>
            <a:r>
              <a:rPr lang="af-ZA" i="1" dirty="0" smtClean="0"/>
              <a:t>.</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normAutofit fontScale="90000"/>
          </a:bodyPr>
          <a:lstStyle/>
          <a:p>
            <a:r>
              <a:rPr lang="af-ZA" b="1" dirty="0">
                <a:solidFill>
                  <a:srgbClr val="00B050"/>
                </a:solidFill>
              </a:rPr>
              <a:t>Hand. 12:21-23</a:t>
            </a:r>
            <a:r>
              <a:rPr lang="af-ZA" b="1" dirty="0"/>
              <a:t>	</a:t>
            </a:r>
            <a:r>
              <a:rPr lang="af-ZA" b="1" dirty="0" smtClean="0"/>
              <a:t/>
            </a:r>
            <a:br>
              <a:rPr lang="af-ZA" b="1" dirty="0" smtClean="0"/>
            </a:br>
            <a:r>
              <a:rPr lang="af-ZA" b="1" dirty="0"/>
              <a:t/>
            </a:r>
            <a:br>
              <a:rPr lang="af-ZA" b="1" dirty="0"/>
            </a:br>
            <a:r>
              <a:rPr lang="af-ZA" i="1" dirty="0" smtClean="0"/>
              <a:t>“</a:t>
            </a:r>
            <a:r>
              <a:rPr lang="af-ZA" i="1" dirty="0"/>
              <a:t>Op die vasgestelde dag het Herodes sy ampsklere aangetrek, op sy troon gaan sit en hulle toegespreek. Die mense het toe geskreeu: “Dit is 'n god wat praat, nie 'n mens nie!”</a:t>
            </a:r>
            <a:br>
              <a:rPr lang="af-ZA" i="1" dirty="0"/>
            </a:br>
            <a:r>
              <a:rPr lang="af-ZA" i="1" dirty="0"/>
              <a:t>Op daardie selfde oomblik het 'n engel van die Here hom getref, omdat hy nie die eer aan God gegee het nie. Herodes is deur wurms verteer, en het gesterwe</a:t>
            </a:r>
            <a:r>
              <a:rPr lang="af-ZA" i="1" dirty="0" smtClean="0"/>
              <a:t>.</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Matt. 24:31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groot trompet sal weerklink, en Hy sal sy engele uitstuur om sy uitverkorenes bymekaar te maak uit die vier windstreke, van elke uithoek van die aarde af.”</a:t>
            </a:r>
            <a:r>
              <a:rPr lang="en-US" dirty="0"/>
              <a:t/>
            </a:r>
            <a:br>
              <a:rPr lang="en-US" dirty="0"/>
            </a:b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I Pet. 3:19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so het Hy na die geeste in die gevangenis gegaan en daar sy oorwinning aangekondig.”</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Gen. 18:1-2</a:t>
            </a:r>
            <a:r>
              <a:rPr lang="af-ZA" i="1" dirty="0"/>
              <a:t>	</a:t>
            </a:r>
            <a:r>
              <a:rPr lang="af-ZA" i="1" dirty="0" smtClean="0"/>
              <a:t/>
            </a:r>
            <a:br>
              <a:rPr lang="af-ZA" i="1" dirty="0" smtClean="0"/>
            </a:br>
            <a:r>
              <a:rPr lang="af-ZA" i="1" dirty="0"/>
              <a:t/>
            </a:r>
            <a:br>
              <a:rPr lang="af-ZA" i="1" dirty="0"/>
            </a:br>
            <a:r>
              <a:rPr lang="af-ZA" i="1" dirty="0" smtClean="0"/>
              <a:t>“</a:t>
            </a:r>
            <a:r>
              <a:rPr lang="af-ZA" i="1" dirty="0"/>
              <a:t>Die Here het aan Abraham verskyn by die groot bome van Mamre. Terwyl hy op die warmste van die dag by sy tentdeur sit, kyk hy op en sien drie mans daar naby staan. Toe hy hulle sien, het hy van sy tentdeur af na hulle toe gedraf en voor hulle gebuig</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Hebr. 13:2</a:t>
            </a:r>
            <a:r>
              <a:rPr lang="af-ZA" i="1" dirty="0"/>
              <a:t>	</a:t>
            </a:r>
            <a:r>
              <a:rPr lang="af-ZA" i="1" dirty="0" smtClean="0"/>
              <a:t/>
            </a:r>
            <a:br>
              <a:rPr lang="af-ZA" i="1" dirty="0" smtClean="0"/>
            </a:br>
            <a:r>
              <a:rPr lang="af-ZA" i="1" dirty="0"/>
              <a:t/>
            </a:r>
            <a:br>
              <a:rPr lang="af-ZA" i="1" dirty="0"/>
            </a:br>
            <a:r>
              <a:rPr lang="af-ZA" i="1" dirty="0" smtClean="0"/>
              <a:t>“</a:t>
            </a:r>
            <a:r>
              <a:rPr lang="af-ZA" i="1" dirty="0"/>
              <a:t>Moenie nalaat om gasvry te wees nie, want deur gasvry te wees, het sommige mense sonder dat hulle dit geweet het, engele as gaste gehuisves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Judas 1:14</a:t>
            </a:r>
            <a:r>
              <a:rPr lang="af-ZA" i="1" dirty="0">
                <a:solidFill>
                  <a:srgbClr val="00B050"/>
                </a:solidFill>
              </a:rPr>
              <a:t>	</a:t>
            </a:r>
            <a:r>
              <a:rPr lang="af-ZA" i="1" dirty="0" smtClean="0"/>
              <a:t/>
            </a:r>
            <a:br>
              <a:rPr lang="af-ZA" i="1" dirty="0" smtClean="0"/>
            </a:br>
            <a:r>
              <a:rPr lang="af-ZA" i="1" dirty="0"/>
              <a:t/>
            </a:r>
            <a:br>
              <a:rPr lang="af-ZA" i="1" dirty="0"/>
            </a:br>
            <a:r>
              <a:rPr lang="af-ZA" i="1" dirty="0" smtClean="0"/>
              <a:t>“Kyk</a:t>
            </a:r>
            <a:r>
              <a:rPr lang="af-ZA" i="1" dirty="0"/>
              <a:t>, die Here kom met sy duisende heilige engele en Hy sal oor almal oordeel</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Matt. 22:29-30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Jesus antwoord hulle: “Julle dwaal omdat julle nie die Skrif en ook nie die krag van God ken nie. Met die opstanding trou die mense nie meer nie, maar is hulle soos die engele in die hemel</a:t>
            </a:r>
            <a:r>
              <a:rPr lang="af-ZA" i="1" dirty="0" smtClean="0"/>
              <a:t>.</a:t>
            </a:r>
            <a:r>
              <a:rPr lang="en-US"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b="1" dirty="0">
                <a:solidFill>
                  <a:srgbClr val="00B050"/>
                </a:solidFill>
              </a:rPr>
              <a:t>Luk. 20:32</a:t>
            </a:r>
            <a:r>
              <a:rPr lang="af-ZA" i="1" dirty="0">
                <a:solidFill>
                  <a:srgbClr val="00B050"/>
                </a:solidFill>
              </a:rPr>
              <a:t>	</a:t>
            </a:r>
            <a:r>
              <a:rPr lang="af-ZA" i="1" dirty="0" smtClean="0"/>
              <a:t/>
            </a:r>
            <a:br>
              <a:rPr lang="af-ZA" i="1" dirty="0" smtClean="0"/>
            </a:br>
            <a:r>
              <a:rPr lang="af-ZA" i="1" dirty="0"/>
              <a:t/>
            </a:r>
            <a:br>
              <a:rPr lang="af-ZA" i="1" dirty="0"/>
            </a:br>
            <a:r>
              <a:rPr lang="af-ZA" i="1" dirty="0" smtClean="0"/>
              <a:t>“Hulle </a:t>
            </a:r>
            <a:r>
              <a:rPr lang="af-ZA" i="1" dirty="0"/>
              <a:t>kan ook nie meer sterwe nie; hulle is soos die engele. Hulle is kinders van God, omdat hulle uit die dood opgestaan het.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150</Words>
  <Application>Microsoft Office PowerPoint</Application>
  <PresentationFormat>On-screen Show (4:3)</PresentationFormat>
  <Paragraphs>30</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Hebr. 1-2  Goeie Engele</vt:lpstr>
      <vt:lpstr>Slide 2</vt:lpstr>
      <vt:lpstr>Kol. 1:16   “God het deur Hom alles geskep wat in die hemel en op die aarde is: alles wat gesien kan word en alles wat nie gesien kan word nie, konings, heersers, maghebbers, gesagvoerders.  Alles is deur Hom en vir Hom geskep.”</vt:lpstr>
      <vt:lpstr>I Pet. 3:19   “En so het Hy na die geeste in die gevangenis gegaan en daar sy oorwinning aangekondig.”</vt:lpstr>
      <vt:lpstr>Gen. 18:1-2   “Die Here het aan Abraham verskyn by die groot bome van Mamre. Terwyl hy op die warmste van die dag by sy tentdeur sit, kyk hy op en sien drie mans daar naby staan. Toe hy hulle sien, het hy van sy tentdeur af na hulle toe gedraf en voor hulle gebuig.”</vt:lpstr>
      <vt:lpstr>Hebr. 13:2   “Moenie nalaat om gasvry te wees nie, want deur gasvry te wees, het sommige mense sonder dat hulle dit geweet het, engele as gaste gehuisves.”</vt:lpstr>
      <vt:lpstr>Judas 1:14   “Kyk, die Here kom met sy duisende heilige engele en Hy sal oor almal oordeel.”</vt:lpstr>
      <vt:lpstr>Matt. 22:29-30   “Maar Jesus antwoord hulle: “Julle dwaal omdat julle nie die Skrif en ook nie die krag van God ken nie. Met die opstanding trou die mense nie meer nie, maar is hulle soos die engele in die hemel.”</vt:lpstr>
      <vt:lpstr>Luk. 20:32   “Hulle kan ook nie meer sterwe nie; hulle is soos die engele. Hulle is kinders van God, omdat hulle uit die dood opgestaan het.</vt:lpstr>
      <vt:lpstr>Hebr. 2:9   “Maar ons sien Jesus, met eer en heerlikheid gekroon op grond van sy lyding en dood. Hy is 'n kort tydjie minder gemaak as die engele, sodat Hy deur die genade van God vir almal sou sterwe.”</vt:lpstr>
      <vt:lpstr>Slide 11</vt:lpstr>
      <vt:lpstr>Luk. 9:26   “Elkeen wat hom vir My en my woorde skaam, vir hom sal die Seun van die mens Hom skaam wanneer Hy kom, beklee met sy heerlikheid en die heerlikheid van die Vader en van die heilige engele.”</vt:lpstr>
      <vt:lpstr>I Tim. 5:21   “Ek beveel jou voor God en voor Christus Jesus en die uitverkore engele om jou aan hierdie voorskrifte te hou sonder vooroordeel of partydigheid.</vt:lpstr>
      <vt:lpstr>Slide 14</vt:lpstr>
      <vt:lpstr>Ps. 99:1    “Die Here regeer: die volke erken bewend sy gesag. Hy troon oor die gerubs: die aarde sidder van ontsag.”</vt:lpstr>
      <vt:lpstr>Eseg. 10:1-22  “Ek sien toe bokant die gewelf bo die koppe van die gerubs iets soos saffier met die vorm van 'n troon. Dit was sigbaar bokant die gerubs....”</vt:lpstr>
      <vt:lpstr>Jes. 6:1-3   “By Hom was daar serafs om Hom te dien. Elkeen het ses vlerke gehad: met twee het hy sy gesig bedek, met twee sy voete en met twee het hy gevlieg. Die serafs het mekaar telkens toegeroep: “Heilig, heilig, heilig is die Here die Almagtige!”</vt:lpstr>
      <vt:lpstr>Open. 4:6-8   “Naby, rondom die troon, was daar vier lewende wesens, vol oë van voor en van agter. Die eerste lewende wese het soos 'n leeu gelyk en die tweede soos 'n bul; die derde het 'n gesig soos dié van 'n mens gehad en die vierde het gelyk soos 'n arend wat vlieg. </vt:lpstr>
      <vt:lpstr>Elkeen van die vier lewende wesens het ses vlerke gehad, wat aan die bokant en aan die onderkant vol oë was. Hulle het dag en nag sonder om te rus, gesê: “Heilig, heilig, heilig is die Here God, die Almagtige, Hy wat was en wat is en wat kom.”</vt:lpstr>
      <vt:lpstr>Gen. 3:24   “Die Here God het die mens uitgedryf, en om die toegang tot die boom van die lewe te bewaak, het Hy oos van die tuin van Eden gerubs gesit, en ook 'n vlammende swaard wat heen en weer beweeg.”</vt:lpstr>
      <vt:lpstr>Matt. 26:53   “Of dink jy Ek kan nie my Vader om hulp vra nie? Hy sal dadelik vir My meer as twaalf legioene engele beskikbaar stel.”</vt:lpstr>
      <vt:lpstr>Open. 5:11   “Toe het ek rondom die troon en die lewende wesens en die ouderlinge 'n groot menigte engele gesien. Daar was duisende der duisende, ja, miljoene der miljoene.”</vt:lpstr>
      <vt:lpstr>Slide 23</vt:lpstr>
      <vt:lpstr>I Tess. 4:16   “Wanneer die bevel gegee word en die stem van die aartsengel en die trompet van God weerklink, sal die Here self uit die hemel neerdaal. Allereers sal dié wat in Christus gesterf het, uit die dood opstaan;</vt:lpstr>
      <vt:lpstr>Judas. 1:9   “Nie eens die aartsengel Migael het so iets gedoen nie. Toe hy met die duiwel gestry het oor die liggaam van Moses, het hy hom dit nie veroorloof om die duiwel te beledig en te veroordeel nie, maar hy het vir hom gesê: “Die Here sal jou straf.”</vt:lpstr>
      <vt:lpstr>Dan. 10:13-14 “Die engel van die Persiese Ryk het my een en twintig dae lank teruggehou, maar toe het Migael, een van die vernaamste engele, my te hulp gekom en ek was nie meer nodig teen die Persiese konings nie. Ek het gekom om jou in te lig oor wat in die toekoms met jou volk gaan gebeur, want ook hierdie visioen sien op die tye wat kom.”</vt:lpstr>
      <vt:lpstr>Luk. 1:19,26   “Die engel antwoord hom: “Ek is Gabriël, wat in diens van God staan. Ek is gestuur om met jou te praat en hierdie goeie tyding vir jou te bring .”   “In die sesde maand van Elisabet se swangerskap het God die engel Gabriël gestuur na 'n maagd in Nasaret, 'n dorp in Galilea.</vt:lpstr>
      <vt:lpstr>Slide 28</vt:lpstr>
      <vt:lpstr>I Pet. 1:12   “Nou het dié wat die evangelie aan julle verkondig het, dit aan julle bekend gemaak deur die Heilige Gees wat van die hemel af gestuur is. Dit is dinge waarin selfs engele begerig is om insig te kry.”</vt:lpstr>
      <vt:lpstr>I Kor. 11:10   “Daarom behoort die vrou 'n teken van die man se gesag oor haar op haar kop te hê ter wille van die engele.”</vt:lpstr>
      <vt:lpstr>Gal. 3:19   “Watter doel dien die wet dan? Dit is later bygevoeg as gevolg van die sonde, en dit is bedoel vir die tyd totdat die nakomeling op wie die belofte betrekking het, sou kom. Engele het die wet deur middel van 'n tussenganger aan die volk gegee.”</vt:lpstr>
      <vt:lpstr>Slide 32</vt:lpstr>
      <vt:lpstr>Ps. 91:11   “Hy sal sy engele opdrag gee om jou te beskerm waar jy ook al gaan.”</vt:lpstr>
      <vt:lpstr>Slide 34</vt:lpstr>
      <vt:lpstr>Luk. 16:22   “Toe die arm man te sterwe kom, is hy deur die engele weggedra na die ereplek langs Abraham. Die ryk man het ook gesterwe en is begrawe.</vt:lpstr>
      <vt:lpstr>Hand. 12:21-23   “Op die vasgestelde dag het Herodes sy ampsklere aangetrek, op sy troon gaan sit en hulle toegespreek. Die mense het toe geskreeu: “Dit is 'n god wat praat, nie 'n mens nie!” Op daardie selfde oomblik het 'n engel van die Here hom getref, omdat hy nie die eer aan God gegee het nie. Herodes is deur wurms verteer, en het gesterwe.</vt:lpstr>
      <vt:lpstr>Matt. 24:31   “Die groot trompet sal weerklink, en Hy sal sy engele uitstuur om sy uitverkorenes bymekaar te maak uit die vier windstreke, van elke uithoek van die aarde af.” </vt:lpstr>
      <vt:lpstr>Slide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 1-2  Goeie Engele</dc:title>
  <dc:creator>Windows User</dc:creator>
  <cp:lastModifiedBy>Windows User</cp:lastModifiedBy>
  <cp:revision>1</cp:revision>
  <dcterms:created xsi:type="dcterms:W3CDTF">2019-08-22T06:47:59Z</dcterms:created>
  <dcterms:modified xsi:type="dcterms:W3CDTF">2019-08-22T07:03:47Z</dcterms:modified>
</cp:coreProperties>
</file>