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81"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74" autoAdjust="0"/>
    <p:restoredTop sz="94660"/>
  </p:normalViewPr>
  <p:slideViewPr>
    <p:cSldViewPr>
      <p:cViewPr varScale="1">
        <p:scale>
          <a:sx n="106" d="100"/>
          <a:sy n="106"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BF9CB6-32EC-4E23-AB5B-623190651F5A}"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F9CB6-32EC-4E23-AB5B-623190651F5A}"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F9CB6-32EC-4E23-AB5B-623190651F5A}"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F9CB6-32EC-4E23-AB5B-623190651F5A}"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BF9CB6-32EC-4E23-AB5B-623190651F5A}"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BF9CB6-32EC-4E23-AB5B-623190651F5A}"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BF9CB6-32EC-4E23-AB5B-623190651F5A}" type="datetimeFigureOut">
              <a:rPr lang="en-US" smtClean="0"/>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BF9CB6-32EC-4E23-AB5B-623190651F5A}" type="datetimeFigureOut">
              <a:rPr lang="en-US" smtClean="0"/>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F9CB6-32EC-4E23-AB5B-623190651F5A}" type="datetimeFigureOut">
              <a:rPr lang="en-US" smtClean="0"/>
              <a:t>8/29/2019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F9CB6-32EC-4E23-AB5B-623190651F5A}"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F9CB6-32EC-4E23-AB5B-623190651F5A}"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F13BF-9CAF-4179-8A77-BE2ADBCB0E5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F9CB6-32EC-4E23-AB5B-623190651F5A}" type="datetimeFigureOut">
              <a:rPr lang="en-US" smtClean="0"/>
              <a:t>8/29/2019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F13BF-9CAF-4179-8A77-BE2ADBCB0E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11:6</a:t>
            </a:r>
            <a:r>
              <a:rPr lang="af-ZA" dirty="0"/>
              <a:t>	</a:t>
            </a:r>
            <a:r>
              <a:rPr lang="af-ZA" dirty="0" smtClean="0"/>
              <a:t/>
            </a:r>
            <a:br>
              <a:rPr lang="af-ZA" dirty="0" smtClean="0"/>
            </a:br>
            <a:r>
              <a:rPr lang="af-ZA" dirty="0"/>
              <a:t/>
            </a:r>
            <a:br>
              <a:rPr lang="af-ZA" dirty="0"/>
            </a:br>
            <a:r>
              <a:rPr lang="af-ZA" i="1" dirty="0" smtClean="0"/>
              <a:t>“</a:t>
            </a:r>
            <a:r>
              <a:rPr lang="af-ZA" i="1" dirty="0"/>
              <a:t>En sonder geloof is dit onmoontlik om God te behaag...”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 are not allowed to halve the Scriptures, and to believe what you please; you are not allowed to believe the Scripures </a:t>
            </a:r>
            <a:r>
              <a:rPr lang="af-ZA" i="1" dirty="0" smtClean="0"/>
              <a:t>with </a:t>
            </a:r>
            <a:r>
              <a:rPr lang="af-ZA" i="1" dirty="0"/>
              <a:t>halve-hearteness, for if you do this willfully, you have not the faith which looks </a:t>
            </a:r>
            <a:r>
              <a:rPr lang="af-ZA" i="1" dirty="0" smtClean="0"/>
              <a:t>to </a:t>
            </a:r>
            <a:r>
              <a:rPr lang="af-ZA" i="1" dirty="0"/>
              <a:t>Christ alone. True faith gives its full assent to the </a:t>
            </a:r>
            <a:r>
              <a:rPr lang="af-ZA" i="1" dirty="0" smtClean="0"/>
              <a:t>Scriptures</a:t>
            </a:r>
            <a:r>
              <a:rPr lang="af-ZA" i="1" dirty="0"/>
              <a:t>”</a:t>
            </a: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“...maar ook 'n </a:t>
            </a:r>
            <a:r>
              <a:rPr lang="en-US" u="sng" dirty="0" err="1">
                <a:solidFill>
                  <a:srgbClr val="FF0000"/>
                </a:solidFill>
              </a:rPr>
              <a:t>vaste</a:t>
            </a:r>
            <a:r>
              <a:rPr lang="en-US" u="sng" dirty="0">
                <a:solidFill>
                  <a:srgbClr val="FF0000"/>
                </a:solidFill>
              </a:rPr>
              <a:t> </a:t>
            </a:r>
            <a:r>
              <a:rPr lang="en-US" u="sng" dirty="0" err="1">
                <a:solidFill>
                  <a:srgbClr val="FF0000"/>
                </a:solidFill>
              </a:rPr>
              <a:t>vertroue</a:t>
            </a:r>
            <a:r>
              <a:rPr lang="en-US" dirty="0" smtClean="0">
                <a:solidFill>
                  <a:srgbClr val="FF0000"/>
                </a:solidFill>
              </a:rPr>
              <a:t>...”</a:t>
            </a:r>
            <a:endParaRPr lang="en-US"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Westminister </a:t>
            </a:r>
            <a:r>
              <a:rPr lang="af-ZA" b="1" dirty="0" smtClean="0"/>
              <a:t>Katagismus:</a:t>
            </a:r>
            <a:br>
              <a:rPr lang="af-ZA" b="1" dirty="0" smtClean="0"/>
            </a:br>
            <a:r>
              <a:rPr lang="af-ZA" b="1" dirty="0"/>
              <a:t/>
            </a:r>
            <a:br>
              <a:rPr lang="af-ZA" b="1" dirty="0"/>
            </a:br>
            <a:r>
              <a:rPr lang="af-ZA" b="1" dirty="0" smtClean="0"/>
              <a:t>V</a:t>
            </a:r>
            <a:r>
              <a:rPr lang="af-ZA" dirty="0" smtClean="0"/>
              <a:t>:	</a:t>
            </a:r>
            <a:r>
              <a:rPr lang="af-ZA" i="1" dirty="0" smtClean="0"/>
              <a:t>“Wat </a:t>
            </a:r>
            <a:r>
              <a:rPr lang="af-ZA" i="1" dirty="0"/>
              <a:t>is hoofdoel van die mens</a:t>
            </a:r>
            <a:r>
              <a:rPr lang="af-ZA" i="1" dirty="0" smtClean="0"/>
              <a:t>?”</a:t>
            </a:r>
            <a:r>
              <a:rPr lang="af-ZA" dirty="0" smtClean="0"/>
              <a:t/>
            </a:r>
            <a:br>
              <a:rPr lang="af-ZA" dirty="0" smtClean="0"/>
            </a:br>
            <a:r>
              <a:rPr lang="en-US" dirty="0"/>
              <a:t/>
            </a:r>
            <a:br>
              <a:rPr lang="en-US" dirty="0"/>
            </a:br>
            <a:r>
              <a:rPr lang="en-US" dirty="0" smtClean="0"/>
              <a:t>  </a:t>
            </a:r>
            <a:r>
              <a:rPr lang="af-ZA" b="1" dirty="0" smtClean="0"/>
              <a:t>A</a:t>
            </a:r>
            <a:r>
              <a:rPr lang="af-ZA" dirty="0"/>
              <a:t>: </a:t>
            </a:r>
            <a:r>
              <a:rPr lang="af-ZA" dirty="0" smtClean="0"/>
              <a:t>	</a:t>
            </a:r>
            <a:r>
              <a:rPr lang="af-ZA" i="1" dirty="0" smtClean="0"/>
              <a:t>“</a:t>
            </a:r>
            <a:r>
              <a:rPr lang="af-ZA" i="1" dirty="0"/>
              <a:t>Die mens se hoofdoel is om God te verheerlik en Hom verewig te </a:t>
            </a:r>
            <a:r>
              <a:rPr lang="af-ZA" i="1" dirty="0" smtClean="0"/>
              <a:t>geniet”</a:t>
            </a:r>
            <a:endParaRPr lang="en-US"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Omdat Abel geglo het, het hy 'n beter offer aan God gebring as Kain</a:t>
            </a:r>
            <a:r>
              <a:rPr lang="af-ZA" i="1" dirty="0" smtClean="0"/>
              <a:t>.</a:t>
            </a:r>
            <a:r>
              <a:rPr lang="en-US"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Niemand kan iets aanvaarbaar voor God bring as dit nie deurtrek is met geloof nie</a:t>
            </a:r>
            <a:r>
              <a:rPr lang="af-ZA" b="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Ware geloof is nie alleen 'n vasstaande ke</a:t>
            </a:r>
            <a:r>
              <a:rPr lang="en-US" dirty="0" err="1">
                <a:solidFill>
                  <a:srgbClr val="FF0000"/>
                </a:solidFill>
              </a:rPr>
              <a:t>nnis</a:t>
            </a:r>
            <a:r>
              <a:rPr lang="en-US" dirty="0">
                <a:solidFill>
                  <a:srgbClr val="FF0000"/>
                </a:solidFill>
              </a:rPr>
              <a:t> </a:t>
            </a:r>
            <a:r>
              <a:rPr lang="en-US" dirty="0" err="1">
                <a:solidFill>
                  <a:srgbClr val="FF0000"/>
                </a:solidFill>
              </a:rPr>
              <a:t>waardeur</a:t>
            </a:r>
            <a:r>
              <a:rPr lang="en-US" dirty="0">
                <a:solidFill>
                  <a:srgbClr val="FF0000"/>
                </a:solidFill>
              </a:rPr>
              <a:t> </a:t>
            </a:r>
            <a:r>
              <a:rPr lang="en-US" dirty="0" err="1">
                <a:solidFill>
                  <a:srgbClr val="FF0000"/>
                </a:solidFill>
              </a:rPr>
              <a:t>ek</a:t>
            </a:r>
            <a:r>
              <a:rPr lang="en-US" dirty="0">
                <a:solidFill>
                  <a:srgbClr val="FF0000"/>
                </a:solidFill>
              </a:rPr>
              <a:t> </a:t>
            </a:r>
            <a:r>
              <a:rPr lang="en-US" dirty="0" err="1">
                <a:solidFill>
                  <a:srgbClr val="FF0000"/>
                </a:solidFill>
              </a:rPr>
              <a:t>alles</a:t>
            </a:r>
            <a:r>
              <a:rPr lang="en-US" dirty="0">
                <a:solidFill>
                  <a:srgbClr val="FF0000"/>
                </a:solidFill>
              </a:rPr>
              <a:t> </a:t>
            </a:r>
            <a:r>
              <a:rPr lang="en-US" dirty="0" err="1">
                <a:solidFill>
                  <a:srgbClr val="FF0000"/>
                </a:solidFill>
              </a:rPr>
              <a:t>wat</a:t>
            </a:r>
            <a:r>
              <a:rPr lang="en-US" dirty="0">
                <a:solidFill>
                  <a:srgbClr val="FF0000"/>
                </a:solidFill>
              </a:rPr>
              <a:t> God in </a:t>
            </a:r>
            <a:r>
              <a:rPr lang="en-US" dirty="0" err="1">
                <a:solidFill>
                  <a:srgbClr val="FF0000"/>
                </a:solidFill>
              </a:rPr>
              <a:t>sy</a:t>
            </a:r>
            <a:r>
              <a:rPr lang="en-US" dirty="0">
                <a:solidFill>
                  <a:srgbClr val="FF0000"/>
                </a:solidFill>
              </a:rPr>
              <a:t> </a:t>
            </a:r>
            <a:r>
              <a:rPr lang="en-US" dirty="0" err="1">
                <a:solidFill>
                  <a:srgbClr val="FF0000"/>
                </a:solidFill>
              </a:rPr>
              <a:t>Woord</a:t>
            </a:r>
            <a:r>
              <a:rPr lang="en-US" dirty="0">
                <a:solidFill>
                  <a:srgbClr val="FF0000"/>
                </a:solidFill>
              </a:rPr>
              <a:t> </a:t>
            </a:r>
            <a:r>
              <a:rPr lang="en-US" dirty="0" err="1">
                <a:solidFill>
                  <a:srgbClr val="FF0000"/>
                </a:solidFill>
              </a:rPr>
              <a:t>aan</a:t>
            </a:r>
            <a:r>
              <a:rPr lang="en-US" dirty="0">
                <a:solidFill>
                  <a:srgbClr val="FF0000"/>
                </a:solidFill>
              </a:rPr>
              <a:t> </a:t>
            </a:r>
            <a:r>
              <a:rPr lang="en-US" dirty="0" err="1">
                <a:solidFill>
                  <a:srgbClr val="FF0000"/>
                </a:solidFill>
              </a:rPr>
              <a:t>ons</a:t>
            </a:r>
            <a:r>
              <a:rPr lang="en-US" dirty="0">
                <a:solidFill>
                  <a:srgbClr val="FF0000"/>
                </a:solidFill>
              </a:rPr>
              <a:t> </a:t>
            </a:r>
            <a:r>
              <a:rPr lang="en-US" dirty="0" err="1">
                <a:solidFill>
                  <a:srgbClr val="FF0000"/>
                </a:solidFill>
              </a:rPr>
              <a:t>geopenbaar</a:t>
            </a:r>
            <a:r>
              <a:rPr lang="en-US" dirty="0" smtClean="0">
                <a:solidFill>
                  <a:srgbClr val="FF0000"/>
                </a:solidFill>
              </a:rPr>
              <a:t>...”</a:t>
            </a:r>
            <a:endParaRPr lang="en-US"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
            </a:r>
            <a:br>
              <a:rPr lang="af-ZA" b="1" dirty="0" smtClean="0"/>
            </a:br>
            <a:r>
              <a:rPr lang="af-ZA" b="1" dirty="0" smtClean="0">
                <a:solidFill>
                  <a:srgbClr val="00B050"/>
                </a:solidFill>
              </a:rPr>
              <a:t>Rom</a:t>
            </a:r>
            <a:r>
              <a:rPr lang="af-ZA" b="1" dirty="0">
                <a:solidFill>
                  <a:srgbClr val="00B050"/>
                </a:solidFill>
              </a:rPr>
              <a:t>. </a:t>
            </a:r>
            <a:r>
              <a:rPr lang="af-ZA" b="1" dirty="0" smtClean="0">
                <a:solidFill>
                  <a:srgbClr val="00B050"/>
                </a:solidFill>
              </a:rPr>
              <a:t>10:14</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Maar hoe kan 'n mens </a:t>
            </a:r>
            <a:r>
              <a:rPr lang="af-ZA" i="1" dirty="0" smtClean="0"/>
              <a:t>Hom </a:t>
            </a:r>
            <a:r>
              <a:rPr lang="af-ZA" i="1" dirty="0"/>
              <a:t>aanroep as jy nie in Hom glo nie? En hoe kan jy in Hom glo as jy nie van Hom gehoor het nie? En hoe kan jy van Hom hoor sonder iemand wat preek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Ware geloof is nie alleen 'n </a:t>
            </a:r>
            <a:r>
              <a:rPr lang="af-ZA" u="sng" dirty="0">
                <a:solidFill>
                  <a:srgbClr val="FF0000"/>
                </a:solidFill>
              </a:rPr>
              <a:t>vasstaande ke</a:t>
            </a:r>
            <a:r>
              <a:rPr lang="en-US" u="sng" dirty="0" err="1">
                <a:solidFill>
                  <a:srgbClr val="FF0000"/>
                </a:solidFill>
              </a:rPr>
              <a:t>nnis</a:t>
            </a:r>
            <a:r>
              <a:rPr lang="en-US" u="sng" dirty="0">
                <a:solidFill>
                  <a:srgbClr val="FF0000"/>
                </a:solidFill>
              </a:rPr>
              <a:t> </a:t>
            </a:r>
            <a:r>
              <a:rPr lang="en-US" dirty="0" err="1">
                <a:solidFill>
                  <a:srgbClr val="FF0000"/>
                </a:solidFill>
              </a:rPr>
              <a:t>waardeur</a:t>
            </a:r>
            <a:r>
              <a:rPr lang="en-US" dirty="0">
                <a:solidFill>
                  <a:srgbClr val="FF0000"/>
                </a:solidFill>
              </a:rPr>
              <a:t> </a:t>
            </a:r>
            <a:r>
              <a:rPr lang="en-US" dirty="0" err="1">
                <a:solidFill>
                  <a:srgbClr val="FF0000"/>
                </a:solidFill>
              </a:rPr>
              <a:t>ek</a:t>
            </a:r>
            <a:r>
              <a:rPr lang="en-US" dirty="0">
                <a:solidFill>
                  <a:srgbClr val="FF0000"/>
                </a:solidFill>
              </a:rPr>
              <a:t> </a:t>
            </a:r>
            <a:r>
              <a:rPr lang="en-US" u="sng" dirty="0" err="1">
                <a:solidFill>
                  <a:srgbClr val="FF0000"/>
                </a:solidFill>
              </a:rPr>
              <a:t>alles</a:t>
            </a:r>
            <a:r>
              <a:rPr lang="en-US" dirty="0">
                <a:solidFill>
                  <a:srgbClr val="FF0000"/>
                </a:solidFill>
              </a:rPr>
              <a:t> </a:t>
            </a:r>
            <a:r>
              <a:rPr lang="en-US" dirty="0" err="1">
                <a:solidFill>
                  <a:srgbClr val="FF0000"/>
                </a:solidFill>
              </a:rPr>
              <a:t>wat</a:t>
            </a:r>
            <a:r>
              <a:rPr lang="en-US" dirty="0">
                <a:solidFill>
                  <a:srgbClr val="FF0000"/>
                </a:solidFill>
              </a:rPr>
              <a:t> God in </a:t>
            </a:r>
            <a:r>
              <a:rPr lang="en-US" dirty="0" err="1">
                <a:solidFill>
                  <a:srgbClr val="FF0000"/>
                </a:solidFill>
              </a:rPr>
              <a:t>sy</a:t>
            </a:r>
            <a:r>
              <a:rPr lang="en-US" dirty="0">
                <a:solidFill>
                  <a:srgbClr val="FF0000"/>
                </a:solidFill>
              </a:rPr>
              <a:t> </a:t>
            </a:r>
            <a:r>
              <a:rPr lang="en-US" dirty="0" err="1">
                <a:solidFill>
                  <a:srgbClr val="FF0000"/>
                </a:solidFill>
              </a:rPr>
              <a:t>Woord</a:t>
            </a:r>
            <a:r>
              <a:rPr lang="en-US" dirty="0">
                <a:solidFill>
                  <a:srgbClr val="FF0000"/>
                </a:solidFill>
              </a:rPr>
              <a:t> </a:t>
            </a:r>
            <a:r>
              <a:rPr lang="en-US" dirty="0" err="1">
                <a:solidFill>
                  <a:srgbClr val="FF0000"/>
                </a:solidFill>
              </a:rPr>
              <a:t>aan</a:t>
            </a:r>
            <a:r>
              <a:rPr lang="en-US" dirty="0">
                <a:solidFill>
                  <a:srgbClr val="FF0000"/>
                </a:solidFill>
              </a:rPr>
              <a:t> </a:t>
            </a:r>
            <a:r>
              <a:rPr lang="en-US" dirty="0" err="1">
                <a:solidFill>
                  <a:srgbClr val="FF0000"/>
                </a:solidFill>
              </a:rPr>
              <a:t>ons</a:t>
            </a:r>
            <a:r>
              <a:rPr lang="en-US" dirty="0">
                <a:solidFill>
                  <a:srgbClr val="FF0000"/>
                </a:solidFill>
              </a:rPr>
              <a:t> </a:t>
            </a:r>
            <a:r>
              <a:rPr lang="en-US" dirty="0" err="1">
                <a:solidFill>
                  <a:srgbClr val="FF0000"/>
                </a:solidFill>
              </a:rPr>
              <a:t>geopenbaar</a:t>
            </a:r>
            <a:r>
              <a:rPr lang="en-US" dirty="0" smtClean="0">
                <a:solidFill>
                  <a:srgbClr val="FF0000"/>
                </a:solidFill>
              </a:rPr>
              <a:t>...”</a:t>
            </a: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“...ek alles wat God in sy Woord aan ons </a:t>
            </a:r>
            <a:r>
              <a:rPr lang="en-US" dirty="0" err="1">
                <a:solidFill>
                  <a:srgbClr val="FF0000"/>
                </a:solidFill>
              </a:rPr>
              <a:t>geopenbaar</a:t>
            </a:r>
            <a:r>
              <a:rPr lang="en-US" dirty="0">
                <a:solidFill>
                  <a:srgbClr val="FF0000"/>
                </a:solidFill>
              </a:rPr>
              <a:t> het  </a:t>
            </a:r>
            <a:r>
              <a:rPr lang="en-US" dirty="0" err="1">
                <a:solidFill>
                  <a:srgbClr val="FF0000"/>
                </a:solidFill>
              </a:rPr>
              <a:t>vir</a:t>
            </a:r>
            <a:r>
              <a:rPr lang="en-US" dirty="0">
                <a:solidFill>
                  <a:srgbClr val="FF0000"/>
                </a:solidFill>
              </a:rPr>
              <a:t> </a:t>
            </a:r>
            <a:r>
              <a:rPr lang="en-US" u="sng" dirty="0" err="1">
                <a:solidFill>
                  <a:srgbClr val="FF0000"/>
                </a:solidFill>
              </a:rPr>
              <a:t>waar</a:t>
            </a:r>
            <a:r>
              <a:rPr lang="en-US" u="sng" dirty="0">
                <a:solidFill>
                  <a:srgbClr val="FF0000"/>
                </a:solidFill>
              </a:rPr>
              <a:t> </a:t>
            </a:r>
            <a:r>
              <a:rPr lang="en-US" u="sng" dirty="0" err="1">
                <a:solidFill>
                  <a:srgbClr val="FF0000"/>
                </a:solidFill>
              </a:rPr>
              <a:t>aanvaar</a:t>
            </a:r>
            <a:r>
              <a:rPr lang="en-US" u="sng" dirty="0">
                <a:solidFill>
                  <a:srgbClr val="FF0000"/>
                </a:solidFill>
              </a:rPr>
              <a:t> </a:t>
            </a:r>
            <a:r>
              <a:rPr lang="en-US" dirty="0" err="1">
                <a:solidFill>
                  <a:srgbClr val="FF0000"/>
                </a:solidFill>
              </a:rPr>
              <a:t>nie</a:t>
            </a:r>
            <a:r>
              <a:rPr lang="en-US" dirty="0" smtClean="0">
                <a:solidFill>
                  <a:srgbClr val="FF0000"/>
                </a:solidFill>
              </a:rPr>
              <a:t>...”</a:t>
            </a:r>
            <a:endParaRPr lang="en-US"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151</Words>
  <Application>Microsoft Office PowerPoint</Application>
  <PresentationFormat>On-screen Show (4:3)</PresentationFormat>
  <Paragraphs>10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Hebr. 11:6   “En sonder geloof is dit onmoontlik om God te behaag...”</vt:lpstr>
      <vt:lpstr>Westminister Katagismus:  V: “Wat is hoofdoel van die mens?”    A:  “Die mens se hoofdoel is om God te verheerlik en Hom verewig te geniet”</vt:lpstr>
      <vt:lpstr>Slide 3</vt:lpstr>
      <vt:lpstr>Hebr. 11:4   “Omdat Abel geglo het, het hy 'n beter offer aan God gebring as Kain.”</vt:lpstr>
      <vt:lpstr>Niemand kan iets aanvaarbaar voor God bring as dit nie deurtrek is met geloof nie!</vt:lpstr>
      <vt:lpstr>“'n Ware geloof is nie alleen 'n vasstaande kennis waardeur ek alles wat God in sy Woord aan ons geopenbaar...”</vt:lpstr>
      <vt:lpstr> Rom. 10:14   “Maar hoe kan 'n mens Hom aanroep as jy nie in Hom glo nie? En hoe kan jy in Hom glo as jy nie van Hom gehoor het nie? En hoe kan jy van Hom hoor sonder iemand wat preek?”</vt:lpstr>
      <vt:lpstr>“'n Ware geloof is nie alleen 'n vasstaande kennis waardeur ek alles wat God in sy Woord aan ons geopenbaar...”</vt:lpstr>
      <vt:lpstr>“...ek alles wat God in sy Woord aan ons geopenbaar het  vir waar aanvaar nie...”</vt:lpstr>
      <vt:lpstr>“You are not allowed to halve the Scriptures, and to believe what you please; you are not allowed to believe the Scripures with halve-hearteness, for if you do this willfully, you have not the faith which looks to Christ alone. True faith gives its full assent to the Scriptures”       C.H Spurgeon</vt:lpstr>
      <vt:lpstr>“...maar ook 'n vaste vertroue...”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 11:6   “En sonder geloof is dit onmoontlik om God te behaag...”</dc:title>
  <dc:creator>Windows User</dc:creator>
  <cp:lastModifiedBy>Windows User</cp:lastModifiedBy>
  <cp:revision>1</cp:revision>
  <dcterms:created xsi:type="dcterms:W3CDTF">2019-08-29T06:30:39Z</dcterms:created>
  <dcterms:modified xsi:type="dcterms:W3CDTF">2019-08-29T06:37:55Z</dcterms:modified>
</cp:coreProperties>
</file>