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91" r:id="rId19"/>
    <p:sldId id="292" r:id="rId20"/>
    <p:sldId id="293" r:id="rId21"/>
    <p:sldId id="29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74" autoAdjust="0"/>
    <p:restoredTop sz="94660"/>
  </p:normalViewPr>
  <p:slideViewPr>
    <p:cSldViewPr>
      <p:cViewPr varScale="1">
        <p:scale>
          <a:sx n="106" d="100"/>
          <a:sy n="106"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9279A-816A-4ACC-9E93-057B550F0BD3}"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9279A-816A-4ACC-9E93-057B550F0BD3}"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9279A-816A-4ACC-9E93-057B550F0BD3}"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9279A-816A-4ACC-9E93-057B550F0BD3}"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9279A-816A-4ACC-9E93-057B550F0BD3}"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9279A-816A-4ACC-9E93-057B550F0BD3}"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9279A-816A-4ACC-9E93-057B550F0BD3}" type="datetimeFigureOut">
              <a:rPr lang="en-US" smtClean="0"/>
              <a:t>9/19/2019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69279A-816A-4ACC-9E93-057B550F0BD3}" type="datetimeFigureOut">
              <a:rPr lang="en-US" smtClean="0"/>
              <a:t>9/19/2019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9279A-816A-4ACC-9E93-057B550F0BD3}" type="datetimeFigureOut">
              <a:rPr lang="en-US" smtClean="0"/>
              <a:t>9/19/2019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9279A-816A-4ACC-9E93-057B550F0BD3}"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9279A-816A-4ACC-9E93-057B550F0BD3}"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9B9B1-2422-45D1-96D4-25AEAC2130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9279A-816A-4ACC-9E93-057B550F0BD3}" type="datetimeFigureOut">
              <a:rPr lang="en-US" smtClean="0"/>
              <a:t>9/19/2019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9B9B1-2422-45D1-96D4-25AEAC2130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God </a:t>
            </a:r>
            <a:r>
              <a:rPr lang="af-ZA" b="1" dirty="0"/>
              <a:t>se </a:t>
            </a:r>
            <a:r>
              <a:rPr lang="af-ZA" b="1" dirty="0" smtClean="0"/>
              <a:t>voorsiening</a:t>
            </a:r>
            <a:br>
              <a:rPr lang="af-ZA" b="1" dirty="0" smtClean="0"/>
            </a:br>
            <a:r>
              <a:rPr lang="af-ZA" b="1" dirty="0"/>
              <a:t/>
            </a:r>
            <a:br>
              <a:rPr lang="af-ZA" b="1" dirty="0"/>
            </a:br>
            <a:r>
              <a:rPr lang="en-US" dirty="0"/>
              <a:t/>
            </a:r>
            <a:br>
              <a:rPr lang="en-US" dirty="0"/>
            </a:br>
            <a:r>
              <a:rPr lang="af-ZA" b="1" dirty="0" smtClean="0"/>
              <a:t>Ps. 104:24-30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3:6</a:t>
            </a:r>
            <a:r>
              <a:rPr lang="af-ZA" i="1" dirty="0"/>
              <a:t>	</a:t>
            </a:r>
            <a:r>
              <a:rPr lang="af-ZA" i="1" dirty="0" smtClean="0"/>
              <a:t/>
            </a:r>
            <a:br>
              <a:rPr lang="af-ZA" i="1" dirty="0" smtClean="0"/>
            </a:br>
            <a:r>
              <a:rPr lang="af-ZA" i="1" dirty="0"/>
              <a:t/>
            </a:r>
            <a:br>
              <a:rPr lang="af-ZA" i="1" dirty="0"/>
            </a:br>
            <a:r>
              <a:rPr lang="af-ZA" i="1" dirty="0" smtClean="0"/>
              <a:t>“</a:t>
            </a:r>
            <a:r>
              <a:rPr lang="af-ZA" i="1" dirty="0"/>
              <a:t>Sal daar in 'n stad op 'n ramshoring geblaas word as die inwoners nie geskrik het nie? Sal daar 'n ramp oor 'n stad kom as die Here dit nie gebring het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5:45</a:t>
            </a:r>
            <a:r>
              <a:rPr lang="af-ZA" i="1" dirty="0"/>
              <a:t>	</a:t>
            </a:r>
            <a:r>
              <a:rPr lang="af-ZA" i="1" dirty="0" smtClean="0"/>
              <a:t/>
            </a:r>
            <a:br>
              <a:rPr lang="af-ZA" i="1" dirty="0" smtClean="0"/>
            </a:br>
            <a:r>
              <a:rPr lang="af-ZA" i="1" dirty="0"/>
              <a:t/>
            </a:r>
            <a:br>
              <a:rPr lang="af-ZA" i="1" dirty="0"/>
            </a:br>
            <a:r>
              <a:rPr lang="af-ZA" i="1" dirty="0" smtClean="0"/>
              <a:t>“</a:t>
            </a:r>
            <a:r>
              <a:rPr lang="af-ZA" i="1" dirty="0"/>
              <a:t>Hy laat immers sy son opkom oor slegtes en goeies, en Hy laat reën oor dié wat reg doen en oor dié wat verkeerd doen</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10:29</a:t>
            </a:r>
            <a:r>
              <a:rPr lang="af-ZA" i="1" dirty="0"/>
              <a:t>	</a:t>
            </a:r>
            <a:r>
              <a:rPr lang="af-ZA" i="1" dirty="0" smtClean="0"/>
              <a:t/>
            </a:r>
            <a:br>
              <a:rPr lang="af-ZA" i="1" dirty="0" smtClean="0"/>
            </a:br>
            <a:r>
              <a:rPr lang="af-ZA" i="1" dirty="0"/>
              <a:t/>
            </a:r>
            <a:br>
              <a:rPr lang="af-ZA" i="1" dirty="0"/>
            </a:br>
            <a:r>
              <a:rPr lang="af-ZA" i="1" dirty="0" smtClean="0"/>
              <a:t>“</a:t>
            </a:r>
            <a:r>
              <a:rPr lang="af-ZA" i="1" dirty="0"/>
              <a:t>Is twee mossies nie vir 'n sent te koop nie? En tog sal nie een van hulle op die grond val sonder die wil van julle Vader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10:30-31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Van julle is selfs die hare op julle kop almal getel. Moet dan nie bang wees nie. Julle is meer werd as baie mossies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560490"/>
          </a:xfrm>
        </p:spPr>
        <p:txBody>
          <a:bodyPr/>
          <a:lstStyle/>
          <a:p>
            <a:pPr lvl="0"/>
            <a:r>
              <a:rPr lang="af-ZA" b="1" dirty="0">
                <a:solidFill>
                  <a:srgbClr val="0070C0"/>
                </a:solidFill>
              </a:rPr>
              <a:t>Sonde is onder die beheer van God</a:t>
            </a:r>
            <a:r>
              <a:rPr lang="af-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71612"/>
            <a:ext cx="9144000" cy="5286388"/>
          </a:xfrm>
        </p:spPr>
        <p:txBody>
          <a:bodyPr/>
          <a:lstStyle/>
          <a:p>
            <a:pPr algn="ctr">
              <a:buNone/>
            </a:pPr>
            <a:r>
              <a:rPr lang="af-ZA" sz="4400" b="1" dirty="0">
                <a:solidFill>
                  <a:srgbClr val="00B050"/>
                </a:solidFill>
              </a:rPr>
              <a:t>Gen. 45:8	</a:t>
            </a:r>
            <a:endParaRPr lang="af-ZA" sz="4400" b="1" dirty="0" smtClean="0">
              <a:solidFill>
                <a:srgbClr val="00B050"/>
              </a:solidFill>
            </a:endParaRPr>
          </a:p>
          <a:p>
            <a:pPr algn="ctr">
              <a:buNone/>
            </a:pPr>
            <a:endParaRPr lang="af-ZA" sz="4400" b="1" i="1" dirty="0"/>
          </a:p>
          <a:p>
            <a:pPr algn="ctr">
              <a:buNone/>
            </a:pPr>
            <a:r>
              <a:rPr lang="af-ZA" sz="4400" i="1" dirty="0" smtClean="0"/>
              <a:t>“</a:t>
            </a:r>
            <a:r>
              <a:rPr lang="af-ZA" sz="4400" i="1" dirty="0"/>
              <a:t>Dis nie júlle wat my hierheen gestuur het nie, maar God. Hy het my laat aanstel as die farao se raadgewer en as bevelhebber oor sy huis en as regeerder oor die hele Egipte.”</a:t>
            </a:r>
            <a:endParaRPr lang="en-US" sz="4400" dirty="0"/>
          </a:p>
          <a:p>
            <a:pPr algn="ct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560490"/>
          </a:xfrm>
        </p:spPr>
        <p:txBody>
          <a:bodyPr>
            <a:normAutofit/>
          </a:bodyPr>
          <a:lstStyle/>
          <a:p>
            <a:pPr lvl="0"/>
            <a:r>
              <a:rPr lang="af-ZA" b="1" dirty="0">
                <a:solidFill>
                  <a:srgbClr val="0070C0"/>
                </a:solidFill>
              </a:rPr>
              <a:t>God beperk ook die uitwerking en invloed van sonde</a:t>
            </a:r>
            <a:r>
              <a:rPr lang="af-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71612"/>
            <a:ext cx="9144000" cy="5286388"/>
          </a:xfrm>
        </p:spPr>
        <p:txBody>
          <a:bodyPr>
            <a:normAutofit/>
          </a:bodyPr>
          <a:lstStyle/>
          <a:p>
            <a:pPr algn="ctr">
              <a:buNone/>
            </a:pPr>
            <a:endParaRPr lang="af-ZA" sz="4400" b="1" dirty="0" smtClean="0">
              <a:solidFill>
                <a:srgbClr val="00B050"/>
              </a:solidFill>
            </a:endParaRPr>
          </a:p>
          <a:p>
            <a:pPr algn="ctr">
              <a:buNone/>
            </a:pPr>
            <a:r>
              <a:rPr lang="af-ZA" sz="4400" b="1" dirty="0" smtClean="0">
                <a:solidFill>
                  <a:srgbClr val="00B050"/>
                </a:solidFill>
              </a:rPr>
              <a:t>Ps</a:t>
            </a:r>
            <a:r>
              <a:rPr lang="af-ZA" sz="4400" b="1" dirty="0">
                <a:solidFill>
                  <a:srgbClr val="00B050"/>
                </a:solidFill>
              </a:rPr>
              <a:t>. 76:11</a:t>
            </a:r>
            <a:r>
              <a:rPr lang="af-ZA" sz="4400" i="1" dirty="0"/>
              <a:t>	</a:t>
            </a:r>
            <a:endParaRPr lang="af-ZA" sz="4400" i="1" dirty="0" smtClean="0"/>
          </a:p>
          <a:p>
            <a:pPr algn="ctr">
              <a:buNone/>
            </a:pPr>
            <a:endParaRPr lang="af-ZA" sz="4400" i="1" dirty="0" smtClean="0"/>
          </a:p>
          <a:p>
            <a:pPr algn="ctr">
              <a:buNone/>
            </a:pPr>
            <a:r>
              <a:rPr lang="af-ZA" sz="4400" i="1" dirty="0" smtClean="0"/>
              <a:t>“</a:t>
            </a:r>
            <a:r>
              <a:rPr lang="af-ZA" sz="4400" i="1" dirty="0"/>
              <a:t>Ook die woede van 'n mens dien u lof, selfs die laaste reste van die woede gebruik U in u diens</a:t>
            </a:r>
            <a:r>
              <a:rPr lang="af-ZA" sz="4400" i="1" dirty="0" smtClean="0"/>
              <a:t>.”</a:t>
            </a:r>
            <a:endParaRPr lang="en-US" sz="4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560490"/>
          </a:xfrm>
        </p:spPr>
        <p:txBody>
          <a:bodyPr/>
          <a:lstStyle/>
          <a:p>
            <a:pPr lvl="0"/>
            <a:r>
              <a:rPr lang="af-ZA" b="1" dirty="0">
                <a:solidFill>
                  <a:srgbClr val="0070C0"/>
                </a:solidFill>
              </a:rPr>
              <a:t>God verander die slegte ook in goeie</a:t>
            </a:r>
            <a:r>
              <a:rPr lang="af-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400" b="1" dirty="0">
                <a:solidFill>
                  <a:srgbClr val="00B050"/>
                </a:solidFill>
              </a:rPr>
              <a:t>Gen. 50:20</a:t>
            </a:r>
            <a:r>
              <a:rPr lang="af-ZA" sz="4400" i="1" dirty="0"/>
              <a:t>	</a:t>
            </a:r>
            <a:endParaRPr lang="af-ZA" sz="4400" i="1" dirty="0" smtClean="0"/>
          </a:p>
          <a:p>
            <a:pPr algn="ctr">
              <a:buNone/>
            </a:pPr>
            <a:endParaRPr lang="af-ZA" sz="4400" i="1" dirty="0"/>
          </a:p>
          <a:p>
            <a:pPr algn="ctr">
              <a:buNone/>
            </a:pPr>
            <a:r>
              <a:rPr lang="af-ZA" sz="4400" i="1" dirty="0" smtClean="0"/>
              <a:t>“</a:t>
            </a:r>
            <a:r>
              <a:rPr lang="af-ZA" sz="4400" i="1" dirty="0"/>
              <a:t>Julle wou my kwaad aandoen, maar God wou daarmee goed doen: Hy het gesorg dat 'n groot volk nou in die lewe gebly het.”</a:t>
            </a:r>
            <a:endParaRPr 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560490"/>
          </a:xfrm>
        </p:spPr>
        <p:txBody>
          <a:bodyPr/>
          <a:lstStyle/>
          <a:p>
            <a:pPr lvl="0"/>
            <a:r>
              <a:rPr lang="af-ZA" b="1" dirty="0">
                <a:solidFill>
                  <a:srgbClr val="0070C0"/>
                </a:solidFill>
              </a:rPr>
              <a:t>God veroorsaak nooit sonde nie</a:t>
            </a:r>
            <a:r>
              <a:rPr lang="af-ZA" b="1" dirty="0" smtClean="0">
                <a:solidFill>
                  <a:srgbClr val="0070C0"/>
                </a:solidFill>
              </a:rPr>
              <a:t>!</a:t>
            </a:r>
            <a:endParaRPr lang="en-US" b="1" dirty="0">
              <a:solidFill>
                <a:srgbClr val="0070C0"/>
              </a:solidFill>
            </a:endParaRPr>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400" b="1" dirty="0">
                <a:solidFill>
                  <a:srgbClr val="00B050"/>
                </a:solidFill>
              </a:rPr>
              <a:t>Jak. 1:13</a:t>
            </a:r>
            <a:r>
              <a:rPr lang="af-ZA" sz="4400" i="1" dirty="0">
                <a:solidFill>
                  <a:srgbClr val="00B050"/>
                </a:solidFill>
              </a:rPr>
              <a:t>	</a:t>
            </a:r>
            <a:endParaRPr lang="af-ZA" sz="4400" i="1" dirty="0" smtClean="0">
              <a:solidFill>
                <a:srgbClr val="00B050"/>
              </a:solidFill>
            </a:endParaRPr>
          </a:p>
          <a:p>
            <a:pPr algn="ctr">
              <a:buNone/>
            </a:pPr>
            <a:endParaRPr lang="af-ZA" sz="4400" i="1" dirty="0"/>
          </a:p>
          <a:p>
            <a:pPr algn="ctr">
              <a:buNone/>
            </a:pPr>
            <a:r>
              <a:rPr lang="af-ZA" sz="4400" i="1" dirty="0" smtClean="0"/>
              <a:t>“</a:t>
            </a:r>
            <a:r>
              <a:rPr lang="af-ZA" sz="4400" i="1" dirty="0"/>
              <a:t>Iemand wat in versoeking kom, moet nooit sê: “Ek word deur God versoek” nie; want God kan nie verlei word nie, en self verlei Hy niemand nie</a:t>
            </a:r>
            <a:r>
              <a:rPr lang="af-ZA" sz="4400" i="1" dirty="0" smtClean="0"/>
              <a:t>.”</a:t>
            </a:r>
            <a:endParaRPr lang="en-US" sz="4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Providence is that continued exercise of the divine energy whereby the Creator upholds all his creatures, is operative in all that transpires in the world, and directs all things to their appointed end.”</a:t>
            </a:r>
            <a:r>
              <a:rPr lang="en-US" dirty="0"/>
              <a:t/>
            </a:r>
            <a:br>
              <a:rPr lang="en-US" dirty="0"/>
            </a:br>
            <a:r>
              <a:rPr lang="en-US" dirty="0" smtClean="0"/>
              <a:t/>
            </a:r>
            <a:br>
              <a:rPr lang="en-US" dirty="0" smtClean="0"/>
            </a:br>
            <a:r>
              <a:rPr lang="en-US" dirty="0" smtClean="0"/>
              <a:t>					</a:t>
            </a:r>
            <a:r>
              <a:rPr lang="af-ZA" b="1" dirty="0" smtClean="0">
                <a:solidFill>
                  <a:srgbClr val="7030A0"/>
                </a:solidFill>
              </a:rPr>
              <a:t>M. Lloyd-Jones </a:t>
            </a:r>
            <a:endParaRPr lang="en-US" b="1"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 17:28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want deur Hom lewe ons, beweeg ons en bestaan 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1:17</a:t>
            </a:r>
            <a:r>
              <a:rPr lang="af-ZA" i="1" dirty="0"/>
              <a:t>	</a:t>
            </a:r>
            <a:r>
              <a:rPr lang="af-ZA" i="1" dirty="0" smtClean="0"/>
              <a:t/>
            </a:r>
            <a:br>
              <a:rPr lang="af-ZA" i="1" dirty="0" smtClean="0"/>
            </a:br>
            <a:r>
              <a:rPr lang="af-ZA" i="1" dirty="0"/>
              <a:t/>
            </a:r>
            <a:br>
              <a:rPr lang="af-ZA" i="1" dirty="0"/>
            </a:br>
            <a:r>
              <a:rPr lang="af-ZA" i="1" dirty="0" smtClean="0"/>
              <a:t>“</a:t>
            </a:r>
            <a:r>
              <a:rPr lang="af-ZA" i="1" dirty="0"/>
              <a:t>Voor alles was Hy al daar, en deur Hom bly alles in stand.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 </a:t>
            </a:r>
            <a:r>
              <a:rPr lang="af-ZA" b="1" dirty="0" smtClean="0">
                <a:solidFill>
                  <a:srgbClr val="00B050"/>
                </a:solidFill>
              </a:rPr>
              <a:t>1:3</a:t>
            </a:r>
            <a:r>
              <a:rPr lang="af-ZA" b="1" dirty="0" smtClean="0"/>
              <a:t/>
            </a:r>
            <a:br>
              <a:rPr lang="af-ZA" b="1" dirty="0" smtClean="0"/>
            </a:br>
            <a:r>
              <a:rPr lang="af-ZA" b="1" dirty="0"/>
              <a:t>	</a:t>
            </a:r>
            <a:r>
              <a:rPr lang="af-ZA" b="1" dirty="0" smtClean="0"/>
              <a:t/>
            </a:r>
            <a:br>
              <a:rPr lang="af-ZA" b="1" dirty="0" smtClean="0"/>
            </a:br>
            <a:r>
              <a:rPr lang="af-ZA" i="1" dirty="0" smtClean="0"/>
              <a:t>“</a:t>
            </a:r>
            <a:r>
              <a:rPr lang="af-ZA" i="1" dirty="0"/>
              <a:t>Hy hou alle dinge deur sy magswoord in stand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4:34-35</a:t>
            </a:r>
            <a:r>
              <a:rPr lang="af-ZA" i="1" dirty="0"/>
              <a:t>	</a:t>
            </a:r>
            <a:r>
              <a:rPr lang="af-ZA" i="1" dirty="0" smtClean="0"/>
              <a:t/>
            </a:r>
            <a:br>
              <a:rPr lang="af-ZA" i="1" dirty="0" smtClean="0"/>
            </a:br>
            <a:r>
              <a:rPr lang="af-ZA" i="1" dirty="0" smtClean="0"/>
              <a:t>“</a:t>
            </a:r>
            <a:r>
              <a:rPr lang="af-ZA" i="1" dirty="0"/>
              <a:t>Aan sy heerskappy is daar geen einde nie, sy koninkryk bestaan oor al die geslagte heen. Teenoor Hom is al die bewoners van die aarde soos niks; Hy doen soos Hy besluit met die hemelse magte en met die mense op aarde. Daar is niemand wat Hom daarvan kan weerhou en vir Hom kan sê: ‘Wat doen U?’ nie.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108</Words>
  <Application>Microsoft Office PowerPoint</Application>
  <PresentationFormat>On-screen Show (4:3)</PresentationFormat>
  <Paragraphs>27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God se voorsiening   Ps. 104:24-30 </vt:lpstr>
      <vt:lpstr>Slide 2</vt:lpstr>
      <vt:lpstr>“Providence is that continued exercise of the divine energy whereby the Creator upholds all his creatures, is operative in all that transpires in the world, and directs all things to their appointed end.”       M. Lloyd-Jones </vt:lpstr>
      <vt:lpstr>Slide 4</vt:lpstr>
      <vt:lpstr>Heb. 17:28   “want deur Hom lewe ons, beweeg ons en bestaan ons.</vt:lpstr>
      <vt:lpstr>Kol. 1:17   “Voor alles was Hy al daar, en deur Hom bly alles in stand.</vt:lpstr>
      <vt:lpstr>Heb. 1:3   “Hy hou alle dinge deur sy magswoord in stand.”</vt:lpstr>
      <vt:lpstr>Slide 8</vt:lpstr>
      <vt:lpstr>Dan. 4:34-35  “Aan sy heerskappy is daar geen einde nie, sy koninkryk bestaan oor al die geslagte heen. Teenoor Hom is al die bewoners van die aarde soos niks; Hy doen soos Hy besluit met die hemelse magte en met die mense op aarde. Daar is niemand wat Hom daarvan kan weerhou en vir Hom kan sê: ‘Wat doen U?’ nie.</vt:lpstr>
      <vt:lpstr>Slide 10</vt:lpstr>
      <vt:lpstr>Amos. 3:6   “Sal daar in 'n stad op 'n ramshoring geblaas word as die inwoners nie geskrik het nie? Sal daar 'n ramp oor 'n stad kom as die Here dit nie gebring het nie?”</vt:lpstr>
      <vt:lpstr>Matt. 5:45   “Hy laat immers sy son opkom oor slegtes en goeies, en Hy laat reën oor dié wat reg doen en oor dié wat verkeerd doen.”</vt:lpstr>
      <vt:lpstr>Slide 13</vt:lpstr>
      <vt:lpstr>Matt. 10:29   “Is twee mossies nie vir 'n sent te koop nie? En tog sal nie een van hulle op die grond val sonder die wil van julle Vader nie.</vt:lpstr>
      <vt:lpstr>Matt. 10:30-31   “Van julle is selfs die hare op julle kop almal getel. Moet dan nie bang wees nie. Julle is meer werd as baie mossies.”</vt:lpstr>
      <vt:lpstr>Slide 16</vt:lpstr>
      <vt:lpstr>Sonde is onder die beheer van God:</vt:lpstr>
      <vt:lpstr>God beperk ook die uitwerking en invloed van sonde:</vt:lpstr>
      <vt:lpstr>God verander die slegte ook in goeie:</vt:lpstr>
      <vt:lpstr>God veroorsaak nooit sonde nie!</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se voorsiening   Ps. 104:24-30 </dc:title>
  <dc:creator>Windows User</dc:creator>
  <cp:lastModifiedBy>Windows User</cp:lastModifiedBy>
  <cp:revision>1</cp:revision>
  <dcterms:created xsi:type="dcterms:W3CDTF">2019-09-19T04:51:16Z</dcterms:created>
  <dcterms:modified xsi:type="dcterms:W3CDTF">2019-09-19T04:59:40Z</dcterms:modified>
</cp:coreProperties>
</file>