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363" autoAdjust="0"/>
    <p:restoredTop sz="94660"/>
  </p:normalViewPr>
  <p:slideViewPr>
    <p:cSldViewPr>
      <p:cViewPr varScale="1">
        <p:scale>
          <a:sx n="106" d="100"/>
          <a:sy n="10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29C0E4-AFFD-43E7-A4E6-6FCE319EDB62}"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29C0E4-AFFD-43E7-A4E6-6FCE319EDB62}"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29C0E4-AFFD-43E7-A4E6-6FCE319EDB62}"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29C0E4-AFFD-43E7-A4E6-6FCE319EDB62}"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29C0E4-AFFD-43E7-A4E6-6FCE319EDB62}" type="datetimeFigureOut">
              <a:rPr lang="en-US" smtClean="0"/>
              <a:pPr/>
              <a:t>9/26/2019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29C0E4-AFFD-43E7-A4E6-6FCE319EDB62}" type="datetimeFigureOut">
              <a:rPr lang="en-US" smtClean="0"/>
              <a:pPr/>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29C0E4-AFFD-43E7-A4E6-6FCE319EDB62}" type="datetimeFigureOut">
              <a:rPr lang="en-US" smtClean="0"/>
              <a:pPr/>
              <a:t>9/26/2019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29C0E4-AFFD-43E7-A4E6-6FCE319EDB62}" type="datetimeFigureOut">
              <a:rPr lang="en-US" smtClean="0"/>
              <a:pPr/>
              <a:t>9/26/2019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9C0E4-AFFD-43E7-A4E6-6FCE319EDB62}" type="datetimeFigureOut">
              <a:rPr lang="en-US" smtClean="0"/>
              <a:pPr/>
              <a:t>9/26/2019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29C0E4-AFFD-43E7-A4E6-6FCE319EDB62}" type="datetimeFigureOut">
              <a:rPr lang="en-US" smtClean="0"/>
              <a:pPr/>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29C0E4-AFFD-43E7-A4E6-6FCE319EDB62}" type="datetimeFigureOut">
              <a:rPr lang="en-US" smtClean="0"/>
              <a:pPr/>
              <a:t>9/26/2019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1B41C-E409-452A-AFC0-B8EC573367E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9C0E4-AFFD-43E7-A4E6-6FCE319EDB62}" type="datetimeFigureOut">
              <a:rPr lang="en-US" smtClean="0"/>
              <a:pPr/>
              <a:t>9/26/2019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1B41C-E409-452A-AFC0-B8EC573367E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Skepping </a:t>
            </a:r>
            <a:r>
              <a:rPr lang="af-ZA" b="1" dirty="0"/>
              <a:t>van die </a:t>
            </a:r>
            <a:r>
              <a:rPr lang="af-ZA" b="1" dirty="0" smtClean="0"/>
              <a:t>mens</a:t>
            </a:r>
            <a:br>
              <a:rPr lang="af-ZA" b="1" dirty="0" smtClean="0"/>
            </a:br>
            <a:r>
              <a:rPr lang="af-ZA" b="1" dirty="0"/>
              <a:t/>
            </a:r>
            <a:br>
              <a:rPr lang="af-ZA" b="1" dirty="0"/>
            </a:br>
            <a:r>
              <a:rPr lang="af-ZA" b="1" dirty="0" smtClean="0"/>
              <a:t>Gen. 1:26-28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Mark. 12:30</a:t>
            </a:r>
            <a:r>
              <a:rPr lang="af-ZA" b="1" i="1" dirty="0" smtClean="0"/>
              <a:t>	</a:t>
            </a:r>
            <a:br>
              <a:rPr lang="af-ZA" b="1" i="1" dirty="0" smtClean="0"/>
            </a:br>
            <a:r>
              <a:rPr lang="af-ZA" b="1" i="1" dirty="0" smtClean="0"/>
              <a:t/>
            </a:r>
            <a:br>
              <a:rPr lang="af-ZA" b="1" i="1" dirty="0" smtClean="0"/>
            </a:br>
            <a:r>
              <a:rPr lang="af-ZA" i="1" dirty="0" smtClean="0"/>
              <a:t>“Jy moet die Here jou God liefhê met jou hele hart en met jou hele siel en met jou hele verstand en met al jou krag.”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I Tess. 5:23</a:t>
            </a:r>
            <a:r>
              <a:rPr lang="af-ZA" i="1" dirty="0" smtClean="0"/>
              <a:t>	</a:t>
            </a:r>
            <a:br>
              <a:rPr lang="af-ZA" i="1" dirty="0" smtClean="0"/>
            </a:br>
            <a:r>
              <a:rPr lang="af-ZA" i="1" dirty="0" smtClean="0"/>
              <a:t/>
            </a:r>
            <a:br>
              <a:rPr lang="af-ZA" i="1" dirty="0" smtClean="0"/>
            </a:br>
            <a:r>
              <a:rPr lang="af-ZA" i="1" dirty="0" smtClean="0"/>
              <a:t>“Mag God, wat vrede gee, julle volkome aan Hom toegewyd maak en julle geheel en al, na gees, siel en liggaam, so bewaar dat julle onberispelik sal wees wanneer ons Here Jesus Christus weer kom!”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Hebr. 4:21</a:t>
            </a:r>
            <a:r>
              <a:rPr lang="af-ZA" i="1" dirty="0" smtClean="0">
                <a:solidFill>
                  <a:srgbClr val="00B050"/>
                </a:solidFill>
              </a:rPr>
              <a:t>	</a:t>
            </a:r>
            <a:r>
              <a:rPr lang="af-ZA" i="1" dirty="0" smtClean="0"/>
              <a:t/>
            </a:r>
            <a:br>
              <a:rPr lang="af-ZA" i="1" dirty="0" smtClean="0"/>
            </a:br>
            <a:r>
              <a:rPr lang="af-ZA" i="1" dirty="0" smtClean="0"/>
              <a:t/>
            </a:r>
            <a:br>
              <a:rPr lang="af-ZA" i="1" dirty="0" smtClean="0"/>
            </a:br>
            <a:r>
              <a:rPr lang="af-ZA" i="1" dirty="0" smtClean="0"/>
              <a:t>“Die woord van God is lewend en kragtig. Dit is skerper as enige swaard met twee snykante en dring deur selfs tot die skeiding van siel en gees en van gewrigte en murg. Dit beoordeel die bedoelings en gedagtes van die hart.</a:t>
            </a:r>
            <a:r>
              <a:rPr lang="en-US"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en-US" i="1" dirty="0" smtClean="0"/>
              <a:t> </a:t>
            </a:r>
            <a:r>
              <a:rPr lang="af-ZA" i="1" dirty="0" smtClean="0"/>
              <a:t>“There is nothing so dangerous to faith, or so fatal, as to be afraid of supposed science. If you start accommodating at one point you will be denying another doctrine at some other point</a:t>
            </a:r>
            <a:r>
              <a:rPr lang="af-ZA" i="1" dirty="0" smtClean="0"/>
              <a:t>.”</a:t>
            </a:r>
            <a:br>
              <a:rPr lang="af-ZA" i="1" dirty="0" smtClean="0"/>
            </a:br>
            <a:r>
              <a:rPr lang="en-US" dirty="0" smtClean="0"/>
              <a:t/>
            </a:r>
            <a:br>
              <a:rPr lang="en-US" dirty="0" smtClean="0"/>
            </a:br>
            <a:r>
              <a:rPr lang="af-ZA" dirty="0" smtClean="0"/>
              <a:t>       </a:t>
            </a:r>
            <a:r>
              <a:rPr lang="af-ZA" dirty="0" smtClean="0"/>
              <a:t>		</a:t>
            </a:r>
            <a:r>
              <a:rPr lang="af-ZA" dirty="0" smtClean="0">
                <a:solidFill>
                  <a:srgbClr val="7030A0"/>
                </a:solidFill>
              </a:rPr>
              <a:t>	</a:t>
            </a:r>
            <a:r>
              <a:rPr lang="af-ZA" b="1" dirty="0" smtClean="0">
                <a:solidFill>
                  <a:srgbClr val="7030A0"/>
                </a:solidFill>
              </a:rPr>
              <a:t>Dr</a:t>
            </a:r>
            <a:r>
              <a:rPr lang="af-ZA" b="1" dirty="0" smtClean="0">
                <a:solidFill>
                  <a:srgbClr val="7030A0"/>
                </a:solidFill>
              </a:rPr>
              <a:t>. Martyn Lloyd-Jones</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pic>
        <p:nvPicPr>
          <p:cNvPr id="3" name="Picture 2" descr="SketchCWHD.jpg"/>
          <p:cNvPicPr/>
          <p:nvPr/>
        </p:nvPicPr>
        <p:blipFill>
          <a:blip r:embed="rId2"/>
          <a:stretch>
            <a:fillRect/>
          </a:stretch>
        </p:blipFill>
        <p:spPr>
          <a:xfrm>
            <a:off x="-714412" y="-357214"/>
            <a:ext cx="10072758" cy="771530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Deut. 32:8</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Toe die Allerhoogste aan die nasies ‘n erfdeel gegee het, toe Hy die mensekinders (seuns van Adam)van mekaar geskei het, het Hy die grense van die volke vasgestel volgens die getal van die kinders van Israel.”</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0"/>
            <a:ext cx="9144000" cy="6858000"/>
          </a:xfrm>
        </p:spPr>
        <p:txBody>
          <a:bodyPr/>
          <a:lstStyle/>
          <a:p>
            <a:r>
              <a:rPr lang="af-ZA" b="1" dirty="0">
                <a:solidFill>
                  <a:srgbClr val="00B050"/>
                </a:solidFill>
              </a:rPr>
              <a:t>Hand. 17:26</a:t>
            </a:r>
            <a:r>
              <a:rPr lang="af-ZA" i="1" dirty="0"/>
              <a:t>	</a:t>
            </a:r>
            <a:r>
              <a:rPr lang="af-ZA" i="1" dirty="0" smtClean="0"/>
              <a:t/>
            </a:r>
            <a:br>
              <a:rPr lang="af-ZA" i="1" dirty="0" smtClean="0"/>
            </a:br>
            <a:r>
              <a:rPr lang="af-ZA" i="1" dirty="0"/>
              <a:t/>
            </a:r>
            <a:br>
              <a:rPr lang="af-ZA" i="1" dirty="0"/>
            </a:br>
            <a:r>
              <a:rPr lang="af-ZA" i="1" dirty="0" smtClean="0"/>
              <a:t>“</a:t>
            </a:r>
            <a:r>
              <a:rPr lang="af-ZA" i="1" dirty="0"/>
              <a:t>Uit een mens het Hy al die nasies gemaak. Hy het hulle gemaak om oor die hele aarde te woon. Hy het bepaal hoe lank hulle sal bestaan en waar hulle sal woon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Pred. 3:21</a:t>
            </a:r>
            <a:r>
              <a:rPr lang="af-ZA" i="1" dirty="0" smtClean="0"/>
              <a:t>	</a:t>
            </a:r>
            <a:br>
              <a:rPr lang="af-ZA" i="1" dirty="0" smtClean="0"/>
            </a:br>
            <a:r>
              <a:rPr lang="af-ZA" i="1" dirty="0" smtClean="0"/>
              <a:t/>
            </a:r>
            <a:br>
              <a:rPr lang="af-ZA" i="1" dirty="0" smtClean="0"/>
            </a:br>
            <a:r>
              <a:rPr lang="af-ZA" i="1" dirty="0" smtClean="0"/>
              <a:t>“Wie weet of die asem(gees) van die mens opstyg boontoe</a:t>
            </a:r>
            <a:br>
              <a:rPr lang="af-ZA" i="1" dirty="0" smtClean="0"/>
            </a:br>
            <a:r>
              <a:rPr lang="af-ZA" i="1" dirty="0" smtClean="0"/>
              <a:t>en of die asem van die dier afgaan onder toe?”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solidFill>
                  <a:srgbClr val="00B050"/>
                </a:solidFill>
              </a:rPr>
              <a:t>Open. 16:3</a:t>
            </a:r>
            <a:r>
              <a:rPr lang="af-ZA" i="1" dirty="0" smtClean="0"/>
              <a:t>	</a:t>
            </a:r>
            <a:br>
              <a:rPr lang="af-ZA" i="1" dirty="0" smtClean="0"/>
            </a:br>
            <a:r>
              <a:rPr lang="af-ZA" i="1" dirty="0" smtClean="0"/>
              <a:t/>
            </a:r>
            <a:br>
              <a:rPr lang="af-ZA" i="1" dirty="0" smtClean="0"/>
            </a:br>
            <a:r>
              <a:rPr lang="af-ZA" i="1" dirty="0" smtClean="0"/>
              <a:t>“Die tweede engel het sy bak in die see uitgegooi. Dit het bloed geword soos die bloed van ‘n dooie, en alles wat in die see lewe(elke lewende siel), het doodgegaan.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66</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Skepping van die mens  Gen. 1:26-28</vt:lpstr>
      <vt:lpstr>Slide 2</vt:lpstr>
      <vt:lpstr>Slide 3</vt:lpstr>
      <vt:lpstr>Slide 4</vt:lpstr>
      <vt:lpstr>Deut. 32:8   “Toe die Allerhoogste aan die nasies ‘n erfdeel gegee het, toe Hy die mensekinders (seuns van Adam)van mekaar geskei het, het Hy die grense van die volke vasgestel volgens die getal van die kinders van Israel.”</vt:lpstr>
      <vt:lpstr>Hand. 17:26   “Uit een mens het Hy al die nasies gemaak. Hy het hulle gemaak om oor die hele aarde te woon. Hy het bepaal hoe lank hulle sal bestaan en waar hulle sal woon.”</vt:lpstr>
      <vt:lpstr>Slide 7</vt:lpstr>
      <vt:lpstr>Pred. 3:21   “Wie weet of die asem(gees) van die mens opstyg boontoe en of die asem van die dier afgaan onder toe?”</vt:lpstr>
      <vt:lpstr>Open. 16:3   “Die tweede engel het sy bak in die see uitgegooi. Dit het bloed geword soos die bloed van ‘n dooie, en alles wat in die see lewe(elke lewende siel), het doodgegaan.</vt:lpstr>
      <vt:lpstr>Mark. 12:30   “Jy moet die Here jou God liefhê met jou hele hart en met jou hele siel en met jou hele verstand en met al jou krag.”</vt:lpstr>
      <vt:lpstr>Slide 11</vt:lpstr>
      <vt:lpstr>I Tess. 5:23   “Mag God, wat vrede gee, julle volkome aan Hom toegewyd maak en julle geheel en al, na gees, siel en liggaam, so bewaar dat julle onberispelik sal wees wanneer ons Here Jesus Christus weer kom!”</vt:lpstr>
      <vt:lpstr>Hebr. 4:21   “Die woord van God is lewend en kragtig. Dit is skerper as enige swaard met twee snykante en dring deur selfs tot die skeiding van siel en gees en van gewrigte en murg. Dit beoordeel die bedoelings en gedagtes van die hart.”</vt:lpstr>
      <vt:lpstr>Slide 14</vt:lpstr>
      <vt:lpstr> “There is nothing so dangerous to faith, or so fatal, as to be afraid of supposed science. If you start accommodating at one point you will be denying another doctrine at some other point.”            Dr. Martyn Lloyd-Jones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Skepping van die mens  Gen. 1:26-28</dc:title>
  <dc:creator>Windows User</dc:creator>
  <cp:lastModifiedBy>Windows User</cp:lastModifiedBy>
  <cp:revision>5</cp:revision>
  <dcterms:created xsi:type="dcterms:W3CDTF">2019-09-26T06:10:26Z</dcterms:created>
  <dcterms:modified xsi:type="dcterms:W3CDTF">2019-09-26T06:16:35Z</dcterms:modified>
</cp:coreProperties>
</file>