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8" r:id="rId5"/>
    <p:sldId id="258" r:id="rId6"/>
    <p:sldId id="271" r:id="rId7"/>
    <p:sldId id="272" r:id="rId8"/>
    <p:sldId id="274" r:id="rId9"/>
    <p:sldId id="273" r:id="rId10"/>
    <p:sldId id="265" r:id="rId11"/>
    <p:sldId id="266" r:id="rId12"/>
    <p:sldId id="275" r:id="rId13"/>
    <p:sldId id="276" r:id="rId14"/>
    <p:sldId id="267" r:id="rId15"/>
    <p:sldId id="269" r:id="rId16"/>
    <p:sldId id="270" r:id="rId17"/>
    <p:sldId id="259" r:id="rId18"/>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4DCB8C-8268-488B-A838-3CC1169D51A9}" type="datetimeFigureOut">
              <a:rPr lang="af-ZA" smtClean="0"/>
              <a:pPr/>
              <a:t>2020-01-10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1A03A1E-3F20-4DAA-8ADB-18DDA1899C31}" type="slidenum">
              <a:rPr lang="af-ZA" smtClean="0"/>
              <a:pPr/>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1000"/>
            <a:lum/>
          </a:blip>
          <a:srcRect/>
          <a:stretch>
            <a:fillRect t="-5000" b="-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DCB8C-8268-488B-A838-3CC1169D51A9}" type="datetimeFigureOut">
              <a:rPr lang="af-ZA" smtClean="0"/>
              <a:pPr/>
              <a:t>2020-01-10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03A1E-3F20-4DAA-8ADB-18DDA1899C31}" type="slidenum">
              <a:rPr lang="af-ZA" smtClean="0"/>
              <a:pPr/>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smtClean="0"/>
              <a:t/>
            </a:r>
            <a:br>
              <a:rPr lang="af-ZA" sz="5000" dirty="0" smtClean="0"/>
            </a:br>
            <a:r>
              <a:rPr lang="af-ZA" sz="5000" dirty="0" smtClean="0"/>
              <a:t>Die </a:t>
            </a:r>
            <a:r>
              <a:rPr lang="af-ZA" sz="5000" b="1" dirty="0" smtClean="0"/>
              <a:t>tyd</a:t>
            </a:r>
            <a:r>
              <a:rPr lang="af-ZA" sz="5000" dirty="0" smtClean="0"/>
              <a:t> (1):</a:t>
            </a:r>
            <a:br>
              <a:rPr lang="af-ZA" sz="5000" dirty="0" smtClean="0"/>
            </a:br>
            <a:endParaRPr lang="af-ZA" sz="5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smtClean="0"/>
              <a:t/>
            </a:r>
            <a:br>
              <a:rPr lang="af-ZA" sz="5000" dirty="0" smtClean="0"/>
            </a:br>
            <a:r>
              <a:rPr lang="af-ZA" sz="5000" dirty="0" smtClean="0"/>
              <a:t>Die </a:t>
            </a:r>
            <a:r>
              <a:rPr lang="af-ZA" sz="5000" b="1" dirty="0" smtClean="0"/>
              <a:t>oorsprong</a:t>
            </a:r>
            <a:r>
              <a:rPr lang="af-ZA" sz="5000" dirty="0" smtClean="0"/>
              <a:t> (1):</a:t>
            </a:r>
            <a:br>
              <a:rPr lang="af-ZA" sz="5000" dirty="0" smtClean="0"/>
            </a:br>
            <a:endParaRPr lang="af-ZA" sz="5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6297634"/>
          </a:xfrm>
        </p:spPr>
        <p:txBody>
          <a:bodyPr>
            <a:normAutofit/>
          </a:bodyPr>
          <a:lstStyle/>
          <a:p>
            <a:r>
              <a:rPr lang="af-ZA" sz="5400" b="1" dirty="0">
                <a:effectLst>
                  <a:outerShdw blurRad="38100" dist="38100" dir="2700000" algn="tl">
                    <a:srgbClr val="000000">
                      <a:alpha val="43137"/>
                    </a:srgbClr>
                  </a:outerShdw>
                </a:effectLst>
              </a:rPr>
              <a:t>2 Kor. 11:14</a:t>
            </a:r>
            <a:r>
              <a:rPr lang="af-ZA" sz="5400" i="1" dirty="0">
                <a:effectLst>
                  <a:outerShdw blurRad="38100" dist="38100" dir="2700000" algn="tl">
                    <a:srgbClr val="000000">
                      <a:alpha val="43137"/>
                    </a:srgbClr>
                  </a:outerShdw>
                </a:effectLst>
              </a:rPr>
              <a:t> 	“En geen wonder nie! Satan self doen hom voor as ‘n engel van die lig.”</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204" cy="6154758"/>
          </a:xfrm>
        </p:spPr>
        <p:txBody>
          <a:bodyPr>
            <a:normAutofit/>
          </a:bodyPr>
          <a:lstStyle/>
          <a:p>
            <a:r>
              <a:rPr lang="af-ZA" sz="5400" b="1" dirty="0">
                <a:effectLst>
                  <a:outerShdw blurRad="38100" dist="38100" dir="2700000" algn="tl">
                    <a:srgbClr val="000000">
                      <a:alpha val="43137"/>
                    </a:srgbClr>
                  </a:outerShdw>
                </a:effectLst>
              </a:rPr>
              <a:t>2 Joh. 1:9</a:t>
            </a:r>
            <a:r>
              <a:rPr lang="af-ZA" sz="5400" i="1" dirty="0">
                <a:effectLst>
                  <a:outerShdw blurRad="38100" dist="38100" dir="2700000" algn="tl">
                    <a:srgbClr val="000000">
                      <a:alpha val="43137"/>
                    </a:srgbClr>
                  </a:outerShdw>
                </a:effectLst>
              </a:rPr>
              <a:t> 	“Elkeen wat nie by die leer oor Christus bly nie, maar daaraan verander, erken God nie. Wie in dié leer bly, erken sowel die Vader as die Seun</a:t>
            </a:r>
            <a:r>
              <a:rPr lang="af-ZA" sz="5400" i="1" dirty="0" smtClean="0">
                <a:effectLst>
                  <a:outerShdw blurRad="38100" dist="38100" dir="2700000" algn="tl">
                    <a:srgbClr val="000000">
                      <a:alpha val="43137"/>
                    </a:srgbClr>
                  </a:outerShdw>
                </a:effectLst>
              </a:rPr>
              <a:t>.</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smtClean="0"/>
              <a:t/>
            </a:r>
            <a:br>
              <a:rPr lang="af-ZA" sz="5000" dirty="0" smtClean="0"/>
            </a:br>
            <a:r>
              <a:rPr lang="af-ZA" sz="5000" b="1" dirty="0" smtClean="0"/>
              <a:t>Draers</a:t>
            </a:r>
            <a:r>
              <a:rPr lang="af-ZA" sz="5000" dirty="0" smtClean="0"/>
              <a:t> (2):</a:t>
            </a:r>
            <a:br>
              <a:rPr lang="af-ZA" sz="5000" dirty="0" smtClean="0"/>
            </a:br>
            <a:endParaRPr lang="af-ZA" sz="5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smtClean="0"/>
              <a:t/>
            </a:r>
            <a:br>
              <a:rPr lang="af-ZA" sz="5000" dirty="0" smtClean="0"/>
            </a:br>
            <a:r>
              <a:rPr lang="af-ZA" sz="5000" b="1" dirty="0" smtClean="0"/>
              <a:t>Inhoud</a:t>
            </a:r>
            <a:r>
              <a:rPr lang="af-ZA" sz="5000" dirty="0" smtClean="0"/>
              <a:t> (3):</a:t>
            </a:r>
            <a:br>
              <a:rPr lang="af-ZA" sz="5000" dirty="0" smtClean="0"/>
            </a:br>
            <a:endParaRPr lang="af-ZA" sz="5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smtClean="0"/>
              <a:t/>
            </a:r>
            <a:br>
              <a:rPr lang="af-ZA" sz="5000" dirty="0" smtClean="0"/>
            </a:br>
            <a:r>
              <a:rPr lang="af-ZA" sz="5000" b="1" dirty="0" smtClean="0"/>
              <a:t>Die fout </a:t>
            </a:r>
            <a:r>
              <a:rPr lang="af-ZA" sz="5000" dirty="0" smtClean="0"/>
              <a:t>in hulle dwaling (3-5):</a:t>
            </a:r>
            <a:endParaRPr lang="af-ZA" sz="5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2000" b="-3000"/>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5000" b="-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72518" cy="6297634"/>
          </a:xfrm>
        </p:spPr>
        <p:txBody>
          <a:bodyPr>
            <a:normAutofit/>
          </a:bodyPr>
          <a:lstStyle/>
          <a:p>
            <a:r>
              <a:rPr lang="af-ZA" sz="5400" b="1" dirty="0">
                <a:effectLst>
                  <a:outerShdw blurRad="38100" dist="38100" dir="2700000" algn="tl">
                    <a:srgbClr val="000000">
                      <a:alpha val="43137"/>
                    </a:srgbClr>
                  </a:outerShdw>
                </a:effectLst>
              </a:rPr>
              <a:t>2 Kron. 25:2</a:t>
            </a:r>
            <a:r>
              <a:rPr lang="af-ZA" sz="5400" dirty="0">
                <a:effectLst>
                  <a:outerShdw blurRad="38100" dist="38100" dir="2700000" algn="tl">
                    <a:srgbClr val="000000">
                      <a:alpha val="43137"/>
                    </a:srgbClr>
                  </a:outerShdw>
                </a:effectLst>
              </a:rPr>
              <a:t> 	“</a:t>
            </a:r>
            <a:r>
              <a:rPr lang="af-ZA" sz="5400" i="1" dirty="0">
                <a:effectLst>
                  <a:outerShdw blurRad="38100" dist="38100" dir="2700000" algn="tl">
                    <a:srgbClr val="000000">
                      <a:alpha val="43137"/>
                    </a:srgbClr>
                  </a:outerShdw>
                </a:effectLst>
              </a:rPr>
              <a:t>Hy het gedoen wat reg is in die oë van die Here, maar nie met sy hele hart nie</a:t>
            </a:r>
            <a:r>
              <a:rPr lang="af-ZA" sz="5400" dirty="0" smtClean="0">
                <a:effectLst>
                  <a:outerShdw blurRad="38100" dist="38100" dir="2700000" algn="tl">
                    <a:srgbClr val="000000">
                      <a:alpha val="43137"/>
                    </a:srgbClr>
                  </a:outerShdw>
                </a:effectLst>
              </a:rPr>
              <a:t>.”</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b="1" dirty="0" smtClean="0"/>
              <a:t/>
            </a:r>
            <a:br>
              <a:rPr lang="af-ZA" sz="5000" b="1" dirty="0" smtClean="0"/>
            </a:br>
            <a:r>
              <a:rPr lang="af-ZA" sz="5000" b="1" dirty="0" smtClean="0"/>
              <a:t>Die </a:t>
            </a:r>
            <a:r>
              <a:rPr lang="af-ZA" sz="5000" b="1" dirty="0"/>
              <a:t>sekerheid </a:t>
            </a:r>
            <a:r>
              <a:rPr lang="af-ZA" sz="5000" dirty="0"/>
              <a:t>van afvalligheid (1):</a:t>
            </a:r>
            <a:br>
              <a:rPr lang="af-ZA" sz="5000" dirty="0"/>
            </a:br>
            <a:endParaRPr lang="af-ZA" sz="5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720" y="214290"/>
            <a:ext cx="8643998" cy="6429420"/>
          </a:xfrm>
        </p:spPr>
        <p:txBody>
          <a:bodyPr anchor="t">
            <a:normAutofit/>
          </a:bodyPr>
          <a:lstStyle/>
          <a:p>
            <a:pPr lvl="0" algn="l"/>
            <a:r>
              <a:rPr lang="af-ZA" sz="5000" dirty="0"/>
              <a:t/>
            </a:r>
            <a:br>
              <a:rPr lang="af-ZA" sz="5000" dirty="0"/>
            </a:br>
            <a:r>
              <a:rPr lang="af-ZA" sz="5000" dirty="0" smtClean="0"/>
              <a:t>Die </a:t>
            </a:r>
            <a:r>
              <a:rPr lang="af-ZA" sz="5000" b="1" dirty="0" smtClean="0"/>
              <a:t>voorspelbaarheid</a:t>
            </a:r>
            <a:r>
              <a:rPr lang="af-ZA" sz="5000" dirty="0" smtClean="0"/>
              <a:t> (1):</a:t>
            </a:r>
            <a:br>
              <a:rPr lang="af-ZA" sz="5000" dirty="0" smtClean="0"/>
            </a:br>
            <a:endParaRPr lang="af-ZA" sz="5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01080" cy="6297634"/>
          </a:xfrm>
        </p:spPr>
        <p:txBody>
          <a:bodyPr>
            <a:normAutofit/>
          </a:bodyPr>
          <a:lstStyle/>
          <a:p>
            <a:r>
              <a:rPr lang="af-ZA" sz="5400" b="1" dirty="0">
                <a:effectLst>
                  <a:outerShdw blurRad="38100" dist="38100" dir="2700000" algn="tl">
                    <a:srgbClr val="000000">
                      <a:alpha val="43137"/>
                    </a:srgbClr>
                  </a:outerShdw>
                </a:effectLst>
              </a:rPr>
              <a:t>Matt. 24:10</a:t>
            </a:r>
            <a:r>
              <a:rPr lang="af-ZA" sz="5400" i="1" dirty="0">
                <a:effectLst>
                  <a:outerShdw blurRad="38100" dist="38100" dir="2700000" algn="tl">
                    <a:srgbClr val="000000">
                      <a:alpha val="43137"/>
                    </a:srgbClr>
                  </a:outerShdw>
                </a:effectLst>
              </a:rPr>
              <a:t> 	“In daardie tyd sal baie mense van die geloof afvallig word, en hulle sal mekaar verraai en mekaar haat</a:t>
            </a:r>
            <a:r>
              <a:rPr lang="af-ZA" sz="5400" i="1" dirty="0" smtClean="0">
                <a:effectLst>
                  <a:outerShdw blurRad="38100" dist="38100" dir="2700000" algn="tl">
                    <a:srgbClr val="000000">
                      <a:alpha val="43137"/>
                    </a:srgbClr>
                  </a:outerShdw>
                </a:effectLst>
              </a:rPr>
              <a:t>.”</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01080" cy="6440510"/>
          </a:xfrm>
        </p:spPr>
        <p:txBody>
          <a:bodyPr>
            <a:normAutofit/>
          </a:bodyPr>
          <a:lstStyle/>
          <a:p>
            <a:r>
              <a:rPr lang="af-ZA" sz="4800" b="1" dirty="0">
                <a:effectLst>
                  <a:outerShdw blurRad="38100" dist="38100" dir="2700000" algn="tl">
                    <a:srgbClr val="000000">
                      <a:alpha val="43137"/>
                    </a:srgbClr>
                  </a:outerShdw>
                </a:effectLst>
              </a:rPr>
              <a:t>2 Tess. 2:3 	</a:t>
            </a:r>
            <a:r>
              <a:rPr lang="af-ZA" sz="4800" i="1" dirty="0">
                <a:effectLst>
                  <a:outerShdw blurRad="38100" dist="38100" dir="2700000" algn="tl">
                    <a:srgbClr val="000000">
                      <a:alpha val="43137"/>
                    </a:srgbClr>
                  </a:outerShdw>
                </a:effectLst>
              </a:rPr>
              <a:t>“Laat niemand julle op watter manier ook al mislei nie. Die dag van die Here sal nie aanbreek voordat die laaste afvalligheid gekom het en die wettelose mens wat vir die verderf bestem is, sy verskyning gemaak het nie.”</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72518" cy="6297634"/>
          </a:xfrm>
        </p:spPr>
        <p:txBody>
          <a:bodyPr>
            <a:normAutofit/>
          </a:bodyPr>
          <a:lstStyle/>
          <a:p>
            <a:r>
              <a:rPr lang="af-ZA" sz="5400" b="1" dirty="0">
                <a:effectLst>
                  <a:outerShdw blurRad="38100" dist="38100" dir="2700000" algn="tl">
                    <a:srgbClr val="000000">
                      <a:alpha val="43137"/>
                    </a:srgbClr>
                  </a:outerShdw>
                </a:effectLst>
              </a:rPr>
              <a:t>Hebr. 3:12</a:t>
            </a:r>
            <a:r>
              <a:rPr lang="af-ZA" sz="5400" i="1" dirty="0">
                <a:effectLst>
                  <a:outerShdw blurRad="38100" dist="38100" dir="2700000" algn="tl">
                    <a:srgbClr val="000000">
                      <a:alpha val="43137"/>
                    </a:srgbClr>
                  </a:outerShdw>
                </a:effectLst>
              </a:rPr>
              <a:t> 	“Broers, julle moet toesien dat daar nooit by een van julle ‘n verkeerde gesindheid van ongeloof ontstaan en hy van die lewende God afvallig word nie</a:t>
            </a:r>
            <a:r>
              <a:rPr lang="af-ZA" sz="5400" i="1" dirty="0" smtClean="0">
                <a:effectLst>
                  <a:outerShdw blurRad="38100" dist="38100" dir="2700000" algn="tl">
                    <a:srgbClr val="000000">
                      <a:alpha val="43137"/>
                    </a:srgbClr>
                  </a:outerShdw>
                </a:effectLst>
              </a:rPr>
              <a:t>.”</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43956" cy="6369072"/>
          </a:xfrm>
        </p:spPr>
        <p:txBody>
          <a:bodyPr>
            <a:normAutofit/>
          </a:bodyPr>
          <a:lstStyle/>
          <a:p>
            <a:r>
              <a:rPr lang="af-ZA" sz="5400" b="1" dirty="0">
                <a:effectLst>
                  <a:outerShdw blurRad="38100" dist="38100" dir="2700000" algn="tl">
                    <a:srgbClr val="000000">
                      <a:alpha val="43137"/>
                    </a:srgbClr>
                  </a:outerShdw>
                </a:effectLst>
              </a:rPr>
              <a:t>1 Joh. 2:19</a:t>
            </a:r>
            <a:r>
              <a:rPr lang="af-ZA" sz="5400" i="1" dirty="0">
                <a:effectLst>
                  <a:outerShdw blurRad="38100" dist="38100" dir="2700000" algn="tl">
                    <a:srgbClr val="000000">
                      <a:alpha val="43137"/>
                    </a:srgbClr>
                  </a:outerShdw>
                </a:effectLst>
              </a:rPr>
              <a:t> 	“Hulle het wel uit ons geledere voortgekom, maar niemand van hulle was ooit werklik een van ons nie, want as hulle werklik van ons was, sou hulle by ons gebly het</a:t>
            </a:r>
            <a:r>
              <a:rPr lang="af-ZA" sz="5400" i="1" dirty="0" smtClean="0">
                <a:effectLst>
                  <a:outerShdw blurRad="38100" dist="38100" dir="2700000" algn="tl">
                    <a:srgbClr val="000000">
                      <a:alpha val="43137"/>
                    </a:srgbClr>
                  </a:outerShdw>
                </a:effectLst>
              </a:rPr>
              <a:t>.”</a:t>
            </a:r>
            <a:endParaRPr lang="af-ZA" sz="5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26</Words>
  <Application>Microsoft Office PowerPoint</Application>
  <PresentationFormat>On-screen Show (4:3)</PresentationFormat>
  <Paragraphs>14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2 Kron. 25:2  “Hy het gedoen wat reg is in die oë van die Here, maar nie met sy hele hart nie.”</vt:lpstr>
      <vt:lpstr> Die sekerheid van afvalligheid (1): </vt:lpstr>
      <vt:lpstr> Die voorspelbaarheid (1): </vt:lpstr>
      <vt:lpstr>Matt. 24:10  “In daardie tyd sal baie mense van die geloof afvallig word, en hulle sal mekaar verraai en mekaar haat.”</vt:lpstr>
      <vt:lpstr>2 Tess. 2:3  “Laat niemand julle op watter manier ook al mislei nie. Die dag van die Here sal nie aanbreek voordat die laaste afvalligheid gekom het en die wettelose mens wat vir die verderf bestem is, sy verskyning gemaak het nie.”</vt:lpstr>
      <vt:lpstr>Hebr. 3:12  “Broers, julle moet toesien dat daar nooit by een van julle ‘n verkeerde gesindheid van ongeloof ontstaan en hy van die lewende God afvallig word nie.”</vt:lpstr>
      <vt:lpstr>1 Joh. 2:19  “Hulle het wel uit ons geledere voortgekom, maar niemand van hulle was ooit werklik een van ons nie, want as hulle werklik van ons was, sou hulle by ons gebly het.”</vt:lpstr>
      <vt:lpstr> Die tyd (1): </vt:lpstr>
      <vt:lpstr> Die oorsprong (1): </vt:lpstr>
      <vt:lpstr>2 Kor. 11:14  “En geen wonder nie! Satan self doen hom voor as ‘n engel van die lig.”</vt:lpstr>
      <vt:lpstr>2 Joh. 1:9  “Elkeen wat nie by die leer oor Christus bly nie, maar daaraan verander, erken God nie. Wie in dié leer bly, erken sowel die Vader as die Seun.</vt:lpstr>
      <vt:lpstr> Draers (2): </vt:lpstr>
      <vt:lpstr> Inhoud (3): </vt:lpstr>
      <vt:lpstr> Die fout in hulle dwaling (3-5):</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Windows User</cp:lastModifiedBy>
  <cp:revision>2</cp:revision>
  <dcterms:created xsi:type="dcterms:W3CDTF">2011-05-13T06:32:07Z</dcterms:created>
  <dcterms:modified xsi:type="dcterms:W3CDTF">2020-01-10T05:40:38Z</dcterms:modified>
</cp:coreProperties>
</file>