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8"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83" autoAdjust="0"/>
    <p:restoredTop sz="94660"/>
  </p:normalViewPr>
  <p:slideViewPr>
    <p:cSldViewPr>
      <p:cViewPr varScale="1">
        <p:scale>
          <a:sx n="106" d="100"/>
          <a:sy n="106" d="100"/>
        </p:scale>
        <p:origin x="-1488" y="-1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A26A89-68F7-4A0D-9D95-FEDBB7C31E1C}"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A26A89-68F7-4A0D-9D95-FEDBB7C31E1C}"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A26A89-68F7-4A0D-9D95-FEDBB7C31E1C}"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A26A89-68F7-4A0D-9D95-FEDBB7C31E1C}"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A26A89-68F7-4A0D-9D95-FEDBB7C31E1C}"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A26A89-68F7-4A0D-9D95-FEDBB7C31E1C}"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A26A89-68F7-4A0D-9D95-FEDBB7C31E1C}" type="datetimeFigureOut">
              <a:rPr lang="en-US" smtClean="0"/>
              <a:t>10/3/2019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A26A89-68F7-4A0D-9D95-FEDBB7C31E1C}" type="datetimeFigureOut">
              <a:rPr lang="en-US" smtClean="0"/>
              <a:t>10/3/2019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A26A89-68F7-4A0D-9D95-FEDBB7C31E1C}" type="datetimeFigureOut">
              <a:rPr lang="en-US" smtClean="0"/>
              <a:t>10/3/2019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A26A89-68F7-4A0D-9D95-FEDBB7C31E1C}"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A26A89-68F7-4A0D-9D95-FEDBB7C31E1C}"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4DB37-E56B-422A-84FA-46B66F1252E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A26A89-68F7-4A0D-9D95-FEDBB7C31E1C}" type="datetimeFigureOut">
              <a:rPr lang="en-US" smtClean="0"/>
              <a:t>10/3/2019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F4DB37-E56B-422A-84FA-46B66F1252E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smtClean="0"/>
              <a:t>'n </a:t>
            </a:r>
            <a:r>
              <a:rPr lang="af-ZA" b="1" dirty="0"/>
              <a:t>Ware kind in die </a:t>
            </a:r>
            <a:r>
              <a:rPr lang="af-ZA" b="1" dirty="0" smtClean="0"/>
              <a:t>geloof</a:t>
            </a:r>
            <a:br>
              <a:rPr lang="af-ZA" b="1" dirty="0" smtClean="0"/>
            </a:br>
            <a:r>
              <a:rPr lang="af-ZA" b="1" dirty="0"/>
              <a:t/>
            </a:r>
            <a:br>
              <a:rPr lang="af-ZA" b="1" dirty="0"/>
            </a:br>
            <a:r>
              <a:rPr lang="af-ZA" b="1" dirty="0" smtClean="0"/>
              <a:t> </a:t>
            </a:r>
            <a:r>
              <a:rPr lang="af-ZA" b="1" dirty="0" smtClean="0"/>
              <a:t>I Tim. 1:2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14:15</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“As </a:t>
            </a:r>
            <a:r>
              <a:rPr lang="af-ZA" i="1" dirty="0"/>
              <a:t>julle My liefhet, sal julle my opdragte uitvoer</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7:21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Tim. 4:12-13</a:t>
            </a:r>
            <a:r>
              <a:rPr lang="af-ZA" i="1" dirty="0"/>
              <a:t>	</a:t>
            </a:r>
            <a:r>
              <a:rPr lang="af-ZA" i="1" dirty="0" smtClean="0"/>
              <a:t/>
            </a:r>
            <a:br>
              <a:rPr lang="af-ZA" i="1" dirty="0" smtClean="0"/>
            </a:br>
            <a:r>
              <a:rPr lang="af-ZA" i="1" dirty="0"/>
              <a:t/>
            </a:r>
            <a:br>
              <a:rPr lang="af-ZA" i="1" dirty="0"/>
            </a:br>
            <a:r>
              <a:rPr lang="af-ZA" i="1" dirty="0" smtClean="0"/>
              <a:t>“</a:t>
            </a:r>
            <a:r>
              <a:rPr lang="af-ZA" i="1" dirty="0"/>
              <a:t>Niemand mag op jou neersien omdat jy jonk is nie, maar wees jy vir die gelowiges 'n voorbeeld in woord en gedrag, in liefde, geloof en reinheid. Totdat ek kom, moet jy jou daarop toelê om uit die Skrif voor te lees, te preek en onderrig te gee.”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Fil. 2:5-7</a:t>
            </a:r>
            <a:r>
              <a:rPr lang="af-ZA" i="1" dirty="0"/>
              <a:t>	</a:t>
            </a:r>
            <a:r>
              <a:rPr lang="af-ZA" i="1" dirty="0" smtClean="0"/>
              <a:t/>
            </a:r>
            <a:br>
              <a:rPr lang="af-ZA" i="1" dirty="0" smtClean="0"/>
            </a:br>
            <a:r>
              <a:rPr lang="af-ZA" i="1" dirty="0" smtClean="0"/>
              <a:t>“</a:t>
            </a:r>
            <a:r>
              <a:rPr lang="af-ZA" i="1" dirty="0"/>
              <a:t>Dieselfde gesindheid moet in julle wees wat daar ook in Christus Jesus was: Hy wat in die gestalte van God was, het sy bestaan op Godgelyke wyse nie beskou as iets waaraan Hy Hom moes vasklem nie, maar Hy het Homself verneder deur die gestalte van 'n slaaf aan te neem en aan mense gelyk te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8:47</a:t>
            </a:r>
            <a:r>
              <a:rPr lang="af-ZA" i="1" dirty="0"/>
              <a:t>	</a:t>
            </a:r>
            <a:r>
              <a:rPr lang="af-ZA" i="1" dirty="0" smtClean="0"/>
              <a:t/>
            </a:r>
            <a:br>
              <a:rPr lang="af-ZA" i="1" dirty="0" smtClean="0"/>
            </a:br>
            <a:r>
              <a:rPr lang="af-ZA" i="1" dirty="0"/>
              <a:t/>
            </a:r>
            <a:br>
              <a:rPr lang="af-ZA" i="1" dirty="0"/>
            </a:br>
            <a:r>
              <a:rPr lang="af-ZA" i="1" dirty="0" smtClean="0"/>
              <a:t>“</a:t>
            </a:r>
            <a:r>
              <a:rPr lang="af-ZA" i="1" dirty="0"/>
              <a:t>Wie 'n kind van God is, luister na die woorde van God. Juis daarom luister julle nie, omdat julle nie kinders van God is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Hebr. 4:12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woord van God is lewend en kragtig. Dit is skerper as enige swaard met twee snykante en dring deur selfs tot die skeiding van siel en gees en van gewrigte en murg. Dit beoordeel die bedoelings en gedagtes van die hart</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af-ZA" b="1" dirty="0">
                <a:solidFill>
                  <a:srgbClr val="00B050"/>
                </a:solidFill>
              </a:rPr>
              <a:t>II Kor. 2:12</a:t>
            </a:r>
            <a:r>
              <a:rPr lang="af-ZA" i="1" dirty="0">
                <a:solidFill>
                  <a:srgbClr val="00B050"/>
                </a:solidFill>
              </a:rPr>
              <a:t>	</a:t>
            </a:r>
            <a:r>
              <a:rPr lang="af-ZA" i="1" dirty="0" smtClean="0"/>
              <a:t/>
            </a:r>
            <a:br>
              <a:rPr lang="af-ZA" i="1" dirty="0" smtClean="0"/>
            </a:br>
            <a:r>
              <a:rPr lang="af-ZA" i="1" dirty="0" smtClean="0"/>
              <a:t>“</a:t>
            </a:r>
            <a:r>
              <a:rPr lang="af-ZA" i="1" dirty="0"/>
              <a:t>Deur ons versprei Hy die kennis van Christus oral soos 'n aangename geur. Ons is die wierook wat deur Christus vir God gebrand word, waarvan die geur dié bereik wat gered word, sowel as dié wat verlore gaan. Vir dié wat verlore gaan, is dit 'n doodsreuk wat dood bring; vir dié wat gered word, is dit 'n lewensgeur wat lewe wek</a:t>
            </a:r>
            <a:r>
              <a:rPr lang="af-ZA" i="1" dirty="0" smtClean="0"/>
              <a:t>.</a:t>
            </a:r>
            <a:r>
              <a:rPr lang="en-US"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Tim. 1:18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Met hierdie woorde in gedagte, moet jy die goeie stryd stry. Hou vas aan die geloof en behou 'n goeie gewete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Tim. 6:10</a:t>
            </a:r>
            <a:r>
              <a:rPr lang="af-ZA" i="1" dirty="0"/>
              <a:t>	</a:t>
            </a:r>
            <a:r>
              <a:rPr lang="af-ZA" i="1" dirty="0" smtClean="0"/>
              <a:t/>
            </a:r>
            <a:br>
              <a:rPr lang="af-ZA" i="1" dirty="0" smtClean="0"/>
            </a:br>
            <a:r>
              <a:rPr lang="af-ZA" i="1" dirty="0"/>
              <a:t/>
            </a:r>
            <a:br>
              <a:rPr lang="af-ZA" i="1" dirty="0"/>
            </a:br>
            <a:r>
              <a:rPr lang="af-ZA" i="1" dirty="0" smtClean="0"/>
              <a:t>“</a:t>
            </a:r>
            <a:r>
              <a:rPr lang="af-ZA" i="1" dirty="0"/>
              <a:t>Geldgierigheid is 'n wortel van allerlei kwaad. Party het geld nagejaag en toe van die geloof afgedwaal; daardeur het hulle hulleself baie ellende op die hals gehaal.”</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Gen. 1:28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Wees vrugbaar, word baie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28:19</a:t>
            </a:r>
            <a:r>
              <a:rPr lang="af-ZA" dirty="0"/>
              <a:t>	</a:t>
            </a:r>
            <a:r>
              <a:rPr lang="af-ZA" dirty="0" smtClean="0"/>
              <a:t/>
            </a:r>
            <a:br>
              <a:rPr lang="af-ZA" dirty="0" smtClean="0"/>
            </a:br>
            <a:r>
              <a:rPr lang="af-ZA" dirty="0"/>
              <a:t/>
            </a:r>
            <a:br>
              <a:rPr lang="af-ZA" dirty="0"/>
            </a:br>
            <a:r>
              <a:rPr lang="af-ZA" i="1" dirty="0" smtClean="0"/>
              <a:t>“</a:t>
            </a:r>
            <a:r>
              <a:rPr lang="af-ZA" i="1" dirty="0"/>
              <a:t>Gaan dan na al die nasies toe en maak die mense my dissipels: doop hulle in die Naam van die Vader en die Seun en die Heilige Gees, enleer hulle om alles te onderhou wat Ek julle beveel het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Tim. 1:1-2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Jy dan, my seun, wees sterk deur die genade wat ons in Christus Jesus het. Wat jy my voor baie getuies hoor verkondig het, moet jy toevertrou aan betroubare manne wat bekwaam sal wees om dit ook aan ander te leer</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11:1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Volg my voorbeeld, soos ek die voorbeeld van Christus volg</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Tim. 4:6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Probeer so gou moontlik na my toe kom, want Demas het die teenswoordige wêreld liefgekry en my verlaat en na Tessalonika vertrek</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55</Words>
  <Application>Microsoft Office PowerPoint</Application>
  <PresentationFormat>On-screen Show (4:3)</PresentationFormat>
  <Paragraphs>15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'n Ware kind in die geloof   I Tim. 1:2 </vt:lpstr>
      <vt:lpstr>Slide 2</vt:lpstr>
      <vt:lpstr>Gen. 1:28    “Wees vrugbaar, word baie,”</vt:lpstr>
      <vt:lpstr>Matt. 28:19   “Gaan dan na al die nasies toe en maak die mense my dissipels: doop hulle in die Naam van die Vader en die Seun en die Heilige Gees, enleer hulle om alles te onderhou wat Ek julle beveel het.”</vt:lpstr>
      <vt:lpstr>II Tim. 1:1-2   “Jy dan, my seun, wees sterk deur die genade wat ons in Christus Jesus het. Wat jy my voor baie getuies hoor verkondig het, moet jy toevertrou aan betroubare manne wat bekwaam sal wees om dit ook aan ander te leer.”</vt:lpstr>
      <vt:lpstr>I Kor. 11:1   “Volg my voorbeeld, soos ek die voorbeeld van Christus volg.</vt:lpstr>
      <vt:lpstr>Slide 7</vt:lpstr>
      <vt:lpstr>II Tim. 4:6   “Probeer so gou moontlik na my toe kom, want Demas het die teenswoordige wêreld liefgekry en my verlaat en na Tessalonika vertrek.</vt:lpstr>
      <vt:lpstr>Slide 9</vt:lpstr>
      <vt:lpstr>Joh. 14:15   “As julle My liefhet, sal julle my opdragte uitvoer.”</vt:lpstr>
      <vt:lpstr>Matt. 7:21   “Nie elkeen wat vir My sê: ‘Here, Here,’ sal in die koninkryk van die hemel ingaan nie, maar net hy wat die wil doen van my Vader wat in die hemel is.”</vt:lpstr>
      <vt:lpstr>I Tim. 4:12-13   “Niemand mag op jou neersien omdat jy jonk is nie, maar wees jy vir die gelowiges 'n voorbeeld in woord en gedrag, in liefde, geloof en reinheid. Totdat ek kom, moet jy jou daarop toelê om uit die Skrif voor te lees, te preek en onderrig te gee.”</vt:lpstr>
      <vt:lpstr>Slide 13</vt:lpstr>
      <vt:lpstr>Fil. 2:5-7  “Dieselfde gesindheid moet in julle wees wat daar ook in Christus Jesus was: Hy wat in die gestalte van God was, het sy bestaan op Godgelyke wyse nie beskou as iets waaraan Hy Hom moes vasklem nie, maar Hy het Homself verneder deur die gestalte van 'n slaaf aan te neem en aan mense gelyk te word.”</vt:lpstr>
      <vt:lpstr>Slide 15</vt:lpstr>
      <vt:lpstr>Joh. 8:47   “Wie 'n kind van God is, luister na die woorde van God. Juis daarom luister julle nie, omdat julle nie kinders van God is nie.”</vt:lpstr>
      <vt:lpstr>Hebr. 4:12   “Die woord van God is lewend en kragtig. Dit is skerper as enige swaard met twee snykante en dring deur selfs tot die skeiding van siel en gees en van gewrigte en murg. Dit beoordeel die bedoelings en gedagtes van die hart.</vt:lpstr>
      <vt:lpstr>II Kor. 2:12  “Deur ons versprei Hy die kennis van Christus oral soos 'n aangename geur. Ons is die wierook wat deur Christus vir God gebrand word, waarvan die geur dié bereik wat gered word, sowel as dié wat verlore gaan. Vir dié wat verlore gaan, is dit 'n doodsreuk wat dood bring; vir dié wat gered word, is dit 'n lewensgeur wat lewe wek.”</vt:lpstr>
      <vt:lpstr>Slide 19</vt:lpstr>
      <vt:lpstr>I Tim. 1:18   “Met hierdie woorde in gedagte, moet jy die goeie stryd stry. Hou vas aan die geloof en behou 'n goeie gewete.”</vt:lpstr>
      <vt:lpstr>I Tim. 6:10   “Geldgierigheid is 'n wortel van allerlei kwaad. Party het geld nagejaag en toe van die geloof afgedwaal; daardeur het hulle hulleself baie ellende op die hals gehaal.”</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 Ware kind in die geloof   I Tim. 1:2 </dc:title>
  <dc:creator>Windows User</dc:creator>
  <cp:lastModifiedBy>Windows User</cp:lastModifiedBy>
  <cp:revision>1</cp:revision>
  <dcterms:created xsi:type="dcterms:W3CDTF">2019-10-03T05:51:37Z</dcterms:created>
  <dcterms:modified xsi:type="dcterms:W3CDTF">2019-10-03T05:57:11Z</dcterms:modified>
</cp:coreProperties>
</file>