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68"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A1FCA9-E859-4D23-BAC9-764662AC00C2}"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A1FCA9-E859-4D23-BAC9-764662AC00C2}"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A1FCA9-E859-4D23-BAC9-764662AC00C2}"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A1FCA9-E859-4D23-BAC9-764662AC00C2}"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A1FCA9-E859-4D23-BAC9-764662AC00C2}"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A1FCA9-E859-4D23-BAC9-764662AC00C2}" type="datetimeFigureOut">
              <a:rPr lang="en-US" smtClean="0"/>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A1FCA9-E859-4D23-BAC9-764662AC00C2}" type="datetimeFigureOut">
              <a:rPr lang="en-US" smtClean="0"/>
              <a:t>10/18/2019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A1FCA9-E859-4D23-BAC9-764662AC00C2}" type="datetimeFigureOut">
              <a:rPr lang="en-US" smtClean="0"/>
              <a:t>10/18/2019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A1FCA9-E859-4D23-BAC9-764662AC00C2}" type="datetimeFigureOut">
              <a:rPr lang="en-US" smtClean="0"/>
              <a:t>10/18/2019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A1FCA9-E859-4D23-BAC9-764662AC00C2}" type="datetimeFigureOut">
              <a:rPr lang="en-US" smtClean="0"/>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A1FCA9-E859-4D23-BAC9-764662AC00C2}" type="datetimeFigureOut">
              <a:rPr lang="en-US" smtClean="0"/>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D7731-F6A5-43E7-97A4-AB70A9F6C6C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1FCA9-E859-4D23-BAC9-764662AC00C2}" type="datetimeFigureOut">
              <a:rPr lang="en-US" smtClean="0"/>
              <a:t>10/18/2019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D7731-F6A5-43E7-97A4-AB70A9F6C6C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Die </a:t>
            </a:r>
            <a:r>
              <a:rPr lang="af-ZA" b="1" dirty="0"/>
              <a:t>genade in Christus </a:t>
            </a:r>
            <a:r>
              <a:rPr lang="af-ZA" b="1" dirty="0" smtClean="0"/>
              <a:t/>
            </a:r>
            <a:br>
              <a:rPr lang="af-ZA" b="1" dirty="0" smtClean="0"/>
            </a:br>
            <a:r>
              <a:rPr lang="af-ZA" b="1" dirty="0"/>
              <a:t/>
            </a:r>
            <a:br>
              <a:rPr lang="af-ZA" b="1" dirty="0"/>
            </a:br>
            <a:r>
              <a:rPr lang="af-ZA" b="1" dirty="0" smtClean="0"/>
              <a:t>I Tim. 1:12-17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1 Kor. </a:t>
            </a:r>
            <a:r>
              <a:rPr lang="af-ZA" b="1" dirty="0" smtClean="0">
                <a:solidFill>
                  <a:srgbClr val="00B050"/>
                </a:solidFill>
              </a:rPr>
              <a:t>4:1-2 </a:t>
            </a:r>
            <a:r>
              <a:rPr lang="af-ZA" b="1" dirty="0" smtClean="0"/>
              <a:t/>
            </a:r>
            <a:br>
              <a:rPr lang="af-ZA" b="1" dirty="0" smtClean="0"/>
            </a:br>
            <a:r>
              <a:rPr lang="af-ZA" b="1" dirty="0"/>
              <a:t>	</a:t>
            </a:r>
            <a:r>
              <a:rPr lang="af-ZA" i="1" dirty="0" smtClean="0"/>
              <a:t/>
            </a:r>
            <a:br>
              <a:rPr lang="af-ZA" i="1" dirty="0" smtClean="0"/>
            </a:br>
            <a:r>
              <a:rPr lang="af-ZA" i="1" dirty="0" smtClean="0"/>
              <a:t>“So </a:t>
            </a:r>
            <a:r>
              <a:rPr lang="af-ZA" i="1" dirty="0"/>
              <a:t>moet julle ons dan sien: ons is dienaars van Christus en bestuurders aan wie die geheimenisse van God toevertrou </a:t>
            </a:r>
            <a:r>
              <a:rPr lang="af-ZA" i="1" dirty="0" smtClean="0"/>
              <a:t>is. Van </a:t>
            </a:r>
            <a:r>
              <a:rPr lang="af-ZA" i="1" dirty="0"/>
              <a:t>‘n bestuurder word veral vereis dat hy betroubaar moet wees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5:20</a:t>
            </a:r>
            <a:r>
              <a:rPr lang="af-ZA" i="1" dirty="0"/>
              <a:t>	</a:t>
            </a:r>
            <a:r>
              <a:rPr lang="af-ZA" i="1" dirty="0" smtClean="0"/>
              <a:t/>
            </a:r>
            <a:br>
              <a:rPr lang="af-ZA" i="1" dirty="0" smtClean="0"/>
            </a:br>
            <a:r>
              <a:rPr lang="af-ZA" i="1" dirty="0"/>
              <a:t/>
            </a:r>
            <a:br>
              <a:rPr lang="af-ZA" i="1" dirty="0"/>
            </a:br>
            <a:r>
              <a:rPr lang="af-ZA" i="1" dirty="0" smtClean="0"/>
              <a:t>“en </a:t>
            </a:r>
            <a:r>
              <a:rPr lang="af-ZA" i="1" dirty="0"/>
              <a:t>hoe meer die sonde geword het, hoe oorvloediger het die genade geword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6:6 </a:t>
            </a:r>
            <a:r>
              <a:rPr lang="af-ZA" b="1" dirty="0"/>
              <a:t>	</a:t>
            </a:r>
            <a:r>
              <a:rPr lang="af-ZA" b="1" dirty="0" smtClean="0"/>
              <a:t/>
            </a:r>
            <a:br>
              <a:rPr lang="af-ZA" b="1" dirty="0" smtClean="0"/>
            </a:br>
            <a:r>
              <a:rPr lang="af-ZA" b="1" dirty="0"/>
              <a:t/>
            </a:r>
            <a:br>
              <a:rPr lang="af-ZA" b="1" dirty="0"/>
            </a:br>
            <a:r>
              <a:rPr lang="af-ZA" i="1" dirty="0" smtClean="0"/>
              <a:t>“</a:t>
            </a:r>
            <a:r>
              <a:rPr lang="af-ZA" i="1" dirty="0"/>
              <a:t>en dan nogtans afvallig geword het, is dit onmoontlik om hulle weer tot bekering te bring. In hulleself kruisig hulle immers weer die Seun van God en maak hulle Hom in die openbaar tot ‘n bespotting</a:t>
            </a:r>
            <a:r>
              <a:rPr lang="af-ZA" i="1" dirty="0" smtClean="0"/>
              <a:t>.</a:t>
            </a:r>
            <a:r>
              <a:rPr lang="en-US"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dirty="0"/>
              <a:t> </a:t>
            </a:r>
            <a:r>
              <a:rPr lang="af-ZA" i="1" dirty="0"/>
              <a:t>“Sonder die regte verstaan van sonde is daar nie die regte verstaan van verlossing nie!”</a:t>
            </a:r>
            <a:r>
              <a:rPr lang="af-ZA" dirty="0"/>
              <a:t>  </a:t>
            </a:r>
            <a:r>
              <a:rPr lang="af-ZA" dirty="0" smtClean="0"/>
              <a:t/>
            </a:r>
            <a:br>
              <a:rPr lang="af-ZA" dirty="0" smtClean="0"/>
            </a:br>
            <a:r>
              <a:rPr lang="af-ZA" dirty="0"/>
              <a:t/>
            </a:r>
            <a:br>
              <a:rPr lang="af-ZA" dirty="0"/>
            </a:br>
            <a:r>
              <a:rPr lang="af-ZA" dirty="0" smtClean="0"/>
              <a:t>					</a:t>
            </a:r>
            <a:r>
              <a:rPr lang="af-ZA" b="1" dirty="0" smtClean="0">
                <a:solidFill>
                  <a:srgbClr val="7030A0"/>
                </a:solidFill>
              </a:rPr>
              <a:t>J.C</a:t>
            </a:r>
            <a:r>
              <a:rPr lang="af-ZA" b="1" dirty="0">
                <a:solidFill>
                  <a:srgbClr val="7030A0"/>
                </a:solidFill>
              </a:rPr>
              <a:t>. </a:t>
            </a:r>
            <a:r>
              <a:rPr lang="af-ZA" b="1" dirty="0" smtClean="0">
                <a:solidFill>
                  <a:srgbClr val="7030A0"/>
                </a:solidFill>
              </a:rPr>
              <a:t>Ryle</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11:6</a:t>
            </a:r>
            <a:r>
              <a:rPr lang="af-ZA" i="1" dirty="0"/>
              <a:t>	</a:t>
            </a:r>
            <a:r>
              <a:rPr lang="af-ZA" i="1" dirty="0" smtClean="0"/>
              <a:t/>
            </a:r>
            <a:br>
              <a:rPr lang="af-ZA" i="1" dirty="0" smtClean="0"/>
            </a:br>
            <a:r>
              <a:rPr lang="af-ZA" i="1" dirty="0"/>
              <a:t/>
            </a:r>
            <a:br>
              <a:rPr lang="af-ZA" i="1" dirty="0"/>
            </a:br>
            <a:r>
              <a:rPr lang="af-ZA" i="1" dirty="0" smtClean="0"/>
              <a:t>“</a:t>
            </a:r>
            <a:r>
              <a:rPr lang="af-ZA" i="1" dirty="0"/>
              <a:t>As 'n mens nie glo nie, is dit onmoontlik om te doen wat God wil. Wie tot God nader, moet glo dat Hy bestaan en dat Hy dié wat Hom soek, beloon</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“Just </a:t>
            </a:r>
            <a:r>
              <a:rPr lang="af-ZA" i="1" dirty="0"/>
              <a:t>so; but how many conversions are wrought by this wonderful display of genius? How many hearts are broken by fine rhetoric? How many broken hearts are healed by philosophy</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 H. 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19:10</a:t>
            </a:r>
            <a:r>
              <a:rPr lang="af-ZA" i="1" dirty="0"/>
              <a:t>	</a:t>
            </a:r>
            <a:r>
              <a:rPr lang="af-ZA" i="1" dirty="0" smtClean="0"/>
              <a:t/>
            </a:r>
            <a:br>
              <a:rPr lang="af-ZA" i="1" dirty="0" smtClean="0"/>
            </a:br>
            <a:r>
              <a:rPr lang="af-ZA" i="1" dirty="0"/>
              <a:t/>
            </a:r>
            <a:br>
              <a:rPr lang="af-ZA" i="1" dirty="0"/>
            </a:br>
            <a:r>
              <a:rPr lang="af-ZA" i="1" dirty="0" smtClean="0"/>
              <a:t>“</a:t>
            </a:r>
            <a:r>
              <a:rPr lang="af-ZA" i="1" dirty="0"/>
              <a:t>Die Seun van die mens het immers gekom om te soek en te red wat verlore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Gaan dan na al die nasies toe en maak die mense my dissipels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1:17</a:t>
            </a:r>
            <a:r>
              <a:rPr lang="af-ZA" dirty="0">
                <a:solidFill>
                  <a:srgbClr val="00B050"/>
                </a:solidFill>
              </a:rPr>
              <a:t> </a:t>
            </a:r>
            <a:r>
              <a:rPr lang="af-ZA" dirty="0"/>
              <a:t>	</a:t>
            </a:r>
            <a:r>
              <a:rPr lang="af-ZA" dirty="0" smtClean="0"/>
              <a:t/>
            </a:r>
            <a:br>
              <a:rPr lang="af-ZA" dirty="0" smtClean="0"/>
            </a:br>
            <a:r>
              <a:rPr lang="af-ZA" dirty="0"/>
              <a:t/>
            </a:r>
            <a:br>
              <a:rPr lang="af-ZA" dirty="0"/>
            </a:br>
            <a:r>
              <a:rPr lang="af-ZA" dirty="0" smtClean="0"/>
              <a:t>“</a:t>
            </a:r>
            <a:r>
              <a:rPr lang="af-ZA" i="1" dirty="0"/>
              <a:t>God het die wet deur Moses gegee; die genade en die waarheid het deur Jesus Christus gekom</a:t>
            </a:r>
            <a:r>
              <a:rPr lang="af-ZA"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Rom 3:24</a:t>
            </a:r>
            <a:r>
              <a:rPr lang="af-ZA" i="1" dirty="0">
                <a:solidFill>
                  <a:srgbClr val="00B050"/>
                </a:solidFill>
              </a:rPr>
              <a:t> </a:t>
            </a:r>
            <a:r>
              <a:rPr lang="af-ZA" i="1" dirty="0"/>
              <a:t>	</a:t>
            </a:r>
            <a:r>
              <a:rPr lang="af-ZA" i="1" dirty="0" smtClean="0"/>
              <a:t/>
            </a:r>
            <a:br>
              <a:rPr lang="af-ZA" i="1" dirty="0" smtClean="0"/>
            </a:br>
            <a:r>
              <a:rPr lang="af-ZA" i="1" dirty="0"/>
              <a:t/>
            </a:r>
            <a:br>
              <a:rPr lang="af-ZA" i="1" dirty="0"/>
            </a:br>
            <a:r>
              <a:rPr lang="af-ZA" i="1" dirty="0" smtClean="0"/>
              <a:t>“</a:t>
            </a:r>
            <a:r>
              <a:rPr lang="af-ZA" i="1" dirty="0"/>
              <a:t>maar hulle word, sonder dat hulle dit verdien, op grond van sy genade vrygespreek vanweë die verlossing deur Jesus Christus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79</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Die genade in Christus   I Tim. 1:12-17 </vt:lpstr>
      <vt:lpstr>Slide 2</vt:lpstr>
      <vt:lpstr>“Just so; but how many conversions are wrought by this wonderful display of genius? How many hearts are broken by fine rhetoric? How many broken hearts are healed by philosophy?”       C. H. Spurgeon</vt:lpstr>
      <vt:lpstr>Luk. 19:10   “Die Seun van die mens het immers gekom om te soek en te red wat verlore is.”</vt:lpstr>
      <vt:lpstr>Matt. 28:19   “Gaan dan na al die nasies toe en maak die mense my dissipels:”</vt:lpstr>
      <vt:lpstr>Slide 6</vt:lpstr>
      <vt:lpstr>Joh 1:17    “God het die wet deur Moses gegee; die genade en die waarheid het deur Jesus Christus gekom.”</vt:lpstr>
      <vt:lpstr>Rom 3:24    “maar hulle word, sonder dat hulle dit verdien, op grond van sy genade vrygespreek vanweë die verlossing deur Jesus Christus.”</vt:lpstr>
      <vt:lpstr>Slide 9</vt:lpstr>
      <vt:lpstr>1 Kor. 4:1-2    “So moet julle ons dan sien: ons is dienaars van Christus en bestuurders aan wie die geheimenisse van God toevertrou is. Van ‘n bestuurder word veral vereis dat hy betroubaar moet wees.”</vt:lpstr>
      <vt:lpstr>Slide 11</vt:lpstr>
      <vt:lpstr>Rom 5:20   “en hoe meer die sonde geword het, hoe oorvloediger het die genade geword.”</vt:lpstr>
      <vt:lpstr>Hebr. 6:6    “en dan nogtans afvallig geword het, is dit onmoontlik om hulle weer tot bekering te bring. In hulleself kruisig hulle immers weer die Seun van God en maak hulle Hom in die openbaar tot ‘n bespotting.”</vt:lpstr>
      <vt:lpstr>Slide 14</vt:lpstr>
      <vt:lpstr> “Sonder die regte verstaan van sonde is daar nie die regte verstaan van verlossing nie!”         J.C. Ryle</vt:lpstr>
      <vt:lpstr>Slide 16</vt:lpstr>
      <vt:lpstr>Hebr. 11:6   “As 'n mens nie glo nie, is dit onmoontlik om te doen wat God wil. Wie tot God nader, moet glo dat Hy bestaan en dat Hy dié wat Hom soek, beloon.”</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genade in Christus   I Tim. 1:12-17 </dc:title>
  <dc:creator>Windows User</dc:creator>
  <cp:lastModifiedBy>Windows User</cp:lastModifiedBy>
  <cp:revision>1</cp:revision>
  <dcterms:created xsi:type="dcterms:W3CDTF">2019-10-18T05:04:59Z</dcterms:created>
  <dcterms:modified xsi:type="dcterms:W3CDTF">2019-10-18T05:09:54Z</dcterms:modified>
</cp:coreProperties>
</file>