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228" autoAdjust="0"/>
    <p:restoredTop sz="94660"/>
  </p:normalViewPr>
  <p:slideViewPr>
    <p:cSldViewPr>
      <p:cViewPr varScale="1">
        <p:scale>
          <a:sx n="106" d="100"/>
          <a:sy n="106" d="100"/>
        </p:scale>
        <p:origin x="-154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AB0583-AB74-4521-AC0D-ADF197D6793C}" type="datetimeFigureOut">
              <a:rPr lang="en-US" smtClean="0"/>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FA61C-AB00-4338-B774-5BFFC341BD8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AB0583-AB74-4521-AC0D-ADF197D6793C}" type="datetimeFigureOut">
              <a:rPr lang="en-US" smtClean="0"/>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FA61C-AB00-4338-B774-5BFFC341BD8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AB0583-AB74-4521-AC0D-ADF197D6793C}" type="datetimeFigureOut">
              <a:rPr lang="en-US" smtClean="0"/>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FA61C-AB00-4338-B774-5BFFC341BD8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AB0583-AB74-4521-AC0D-ADF197D6793C}" type="datetimeFigureOut">
              <a:rPr lang="en-US" smtClean="0"/>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FA61C-AB00-4338-B774-5BFFC341BD8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AB0583-AB74-4521-AC0D-ADF197D6793C}" type="datetimeFigureOut">
              <a:rPr lang="en-US" smtClean="0"/>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FA61C-AB00-4338-B774-5BFFC341BD8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AB0583-AB74-4521-AC0D-ADF197D6793C}" type="datetimeFigureOut">
              <a:rPr lang="en-US" smtClean="0"/>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BFA61C-AB00-4338-B774-5BFFC341BD8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AB0583-AB74-4521-AC0D-ADF197D6793C}" type="datetimeFigureOut">
              <a:rPr lang="en-US" smtClean="0"/>
              <a:t>10/24/2019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BFA61C-AB00-4338-B774-5BFFC341BD8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AB0583-AB74-4521-AC0D-ADF197D6793C}" type="datetimeFigureOut">
              <a:rPr lang="en-US" smtClean="0"/>
              <a:t>10/24/2019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BFA61C-AB00-4338-B774-5BFFC341BD8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AB0583-AB74-4521-AC0D-ADF197D6793C}" type="datetimeFigureOut">
              <a:rPr lang="en-US" smtClean="0"/>
              <a:t>10/24/2019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BFA61C-AB00-4338-B774-5BFFC341BD8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AB0583-AB74-4521-AC0D-ADF197D6793C}" type="datetimeFigureOut">
              <a:rPr lang="en-US" smtClean="0"/>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BFA61C-AB00-4338-B774-5BFFC341BD8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AB0583-AB74-4521-AC0D-ADF197D6793C}" type="datetimeFigureOut">
              <a:rPr lang="en-US" smtClean="0"/>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BFA61C-AB00-4338-B774-5BFFC341BD8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AB0583-AB74-4521-AC0D-ADF197D6793C}" type="datetimeFigureOut">
              <a:rPr lang="en-US" smtClean="0"/>
              <a:t>10/24/2019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BFA61C-AB00-4338-B774-5BFFC341BD8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	Fokus van Christus se </a:t>
            </a:r>
            <a:r>
              <a:rPr lang="af-ZA" b="1" dirty="0" smtClean="0"/>
              <a:t>koms</a:t>
            </a:r>
            <a:br>
              <a:rPr lang="af-ZA" b="1" dirty="0" smtClean="0"/>
            </a:br>
            <a:r>
              <a:rPr lang="af-ZA" b="1" dirty="0"/>
              <a:t/>
            </a:r>
            <a:br>
              <a:rPr lang="af-ZA" b="1" dirty="0"/>
            </a:br>
            <a:r>
              <a:rPr lang="af-ZA" b="1" dirty="0" smtClean="0"/>
              <a:t> </a:t>
            </a:r>
            <a:r>
              <a:rPr lang="en-US" dirty="0"/>
              <a:t/>
            </a:r>
            <a:br>
              <a:rPr lang="en-US" dirty="0"/>
            </a:br>
            <a:r>
              <a:rPr lang="af-ZA" b="1" dirty="0" smtClean="0"/>
              <a:t>I Tim. 1:15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i="1" dirty="0"/>
              <a:t> </a:t>
            </a:r>
            <a:r>
              <a:rPr lang="af-ZA" i="1" dirty="0"/>
              <a:t>“If thou wert only the semblance of a sinner, then Christ would only be the semblance of a Saviour; </a:t>
            </a:r>
            <a:r>
              <a:rPr lang="af-ZA" i="1" dirty="0" smtClean="0"/>
              <a:t/>
            </a:r>
            <a:br>
              <a:rPr lang="af-ZA" i="1" dirty="0" smtClean="0"/>
            </a:br>
            <a:r>
              <a:rPr lang="af-ZA" i="1" dirty="0" smtClean="0"/>
              <a:t>but </a:t>
            </a:r>
            <a:r>
              <a:rPr lang="af-ZA" i="1" dirty="0"/>
              <a:t>it thou art a real sinner, then thou shouldst rejoice that a real Saviour has come to save thee.”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6000" b="1" i="1" dirty="0">
                <a:solidFill>
                  <a:srgbClr val="FF0000"/>
                </a:solidFill>
              </a:rPr>
              <a:t>Het Hy jou gered</a:t>
            </a:r>
            <a:r>
              <a:rPr lang="af-ZA" sz="6000" b="1" i="1" dirty="0" smtClean="0">
                <a:solidFill>
                  <a:srgbClr val="FF0000"/>
                </a:solidFill>
              </a:rPr>
              <a:t>?</a:t>
            </a:r>
            <a:endParaRPr lang="en-US" sz="6000" b="1"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19:10</a:t>
            </a:r>
            <a:r>
              <a:rPr lang="af-ZA" i="1" dirty="0"/>
              <a:t>	</a:t>
            </a:r>
            <a:r>
              <a:rPr lang="af-ZA" i="1" dirty="0" smtClean="0"/>
              <a:t/>
            </a:r>
            <a:br>
              <a:rPr lang="af-ZA" i="1" dirty="0" smtClean="0"/>
            </a:br>
            <a:r>
              <a:rPr lang="af-ZA" i="1" dirty="0"/>
              <a:t/>
            </a:r>
            <a:br>
              <a:rPr lang="af-ZA" i="1" dirty="0"/>
            </a:br>
            <a:r>
              <a:rPr lang="af-ZA" i="1" dirty="0" smtClean="0"/>
              <a:t>“</a:t>
            </a:r>
            <a:r>
              <a:rPr lang="af-ZA" i="1" dirty="0"/>
              <a:t>Die Seun van die mens het immers gekom om te soek en te red wat verlore is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3:10-12</a:t>
            </a:r>
            <a:r>
              <a:rPr lang="af-ZA" i="1" dirty="0"/>
              <a:t>	</a:t>
            </a:r>
            <a:r>
              <a:rPr lang="af-ZA" i="1" dirty="0" smtClean="0"/>
              <a:t/>
            </a:r>
            <a:br>
              <a:rPr lang="af-ZA" i="1" dirty="0" smtClean="0"/>
            </a:br>
            <a:r>
              <a:rPr lang="af-ZA" i="1" dirty="0"/>
              <a:t/>
            </a:r>
            <a:br>
              <a:rPr lang="af-ZA" i="1" dirty="0"/>
            </a:br>
            <a:r>
              <a:rPr lang="af-ZA" i="1" dirty="0" smtClean="0"/>
              <a:t>“</a:t>
            </a:r>
            <a:r>
              <a:rPr lang="af-ZA" i="1" dirty="0"/>
              <a:t>Daar is nie een wat regverdig is nie, selfs nie een nie, daar is nie een wat verstandig is nie; daar is nie een wat na die wil van God vra nie. “Almal het afgedwaal, almal het ontaard. Daar is nie een wat goed doen nie, selfs nie een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He came to sinners, to take them just where they are at hell’s dark door, to cleanse them in His precious blood, and fit them to dwell with Himself  in eternal glory, as saved souls for ever</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Christ came not to perform an unnecessary deed. </a:t>
            </a:r>
            <a:r>
              <a:rPr lang="af-ZA" i="1" dirty="0" smtClean="0"/>
              <a:t/>
            </a:r>
            <a:br>
              <a:rPr lang="af-ZA" i="1" dirty="0" smtClean="0"/>
            </a:br>
            <a:r>
              <a:rPr lang="af-ZA" i="1" dirty="0" smtClean="0"/>
              <a:t>If </a:t>
            </a:r>
            <a:r>
              <a:rPr lang="af-ZA" i="1" dirty="0"/>
              <a:t>you are not guilty, the Saviour will not save you. </a:t>
            </a:r>
            <a:r>
              <a:rPr lang="af-ZA" i="1" dirty="0" smtClean="0"/>
              <a:t/>
            </a:r>
            <a:br>
              <a:rPr lang="af-ZA" i="1" dirty="0" smtClean="0"/>
            </a:br>
            <a:r>
              <a:rPr lang="af-ZA" i="1" dirty="0" smtClean="0"/>
              <a:t>If </a:t>
            </a:r>
            <a:r>
              <a:rPr lang="af-ZA" i="1" dirty="0"/>
              <a:t>you are not a sinner, you have no part in Christ.”</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C.H. Spurgeon </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10:20</a:t>
            </a:r>
            <a:r>
              <a:rPr lang="af-ZA" i="1" dirty="0"/>
              <a:t>	</a:t>
            </a:r>
            <a:r>
              <a:rPr lang="af-ZA" i="1" dirty="0" smtClean="0"/>
              <a:t/>
            </a:r>
            <a:br>
              <a:rPr lang="af-ZA" i="1" dirty="0" smtClean="0"/>
            </a:br>
            <a:r>
              <a:rPr lang="af-ZA" i="1" dirty="0"/>
              <a:t/>
            </a:r>
            <a:br>
              <a:rPr lang="af-ZA" i="1" dirty="0"/>
            </a:br>
            <a:r>
              <a:rPr lang="af-ZA" i="1" dirty="0" smtClean="0"/>
              <a:t>“Meneer</a:t>
            </a:r>
            <a:r>
              <a:rPr lang="af-ZA" i="1" dirty="0"/>
              <a:t>,” sê hy vir Hom, “dit alles het ek van my kinderdae af nagekom</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2:15</a:t>
            </a:r>
            <a:r>
              <a:rPr lang="af-ZA" i="1" dirty="0"/>
              <a:t>	</a:t>
            </a:r>
            <a:r>
              <a:rPr lang="af-ZA" i="1" dirty="0" smtClean="0"/>
              <a:t/>
            </a:r>
            <a:br>
              <a:rPr lang="af-ZA" i="1" dirty="0" smtClean="0"/>
            </a:br>
            <a:r>
              <a:rPr lang="af-ZA" i="1" dirty="0"/>
              <a:t/>
            </a:r>
            <a:br>
              <a:rPr lang="af-ZA" i="1" dirty="0"/>
            </a:br>
            <a:r>
              <a:rPr lang="af-ZA" i="1" dirty="0" smtClean="0"/>
              <a:t>”</a:t>
            </a:r>
            <a:r>
              <a:rPr lang="af-ZA" i="1" dirty="0"/>
              <a:t>Jesus het dit gehoor en Hy sê vir hulle: “Dié wat gesond is, het nie 'n dokter nodig nie, maar dié wat siek is. Ek het nie gekom om mense te roep wat op die regte pad is nie, maar sondaars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93</Words>
  <Application>Microsoft Office PowerPoint</Application>
  <PresentationFormat>On-screen Show (4:3)</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 Fokus van Christus se koms    I Tim. 1:15 </vt:lpstr>
      <vt:lpstr>Slide 2</vt:lpstr>
      <vt:lpstr>Luk. 19:10   “Die Seun van die mens het immers gekom om te soek en te red wat verlore is.”</vt:lpstr>
      <vt:lpstr>Slide 4</vt:lpstr>
      <vt:lpstr>Rom. 3:10-12   “Daar is nie een wat regverdig is nie, selfs nie een nie, daar is nie een wat verstandig is nie; daar is nie een wat na die wil van God vra nie. “Almal het afgedwaal, almal het ontaard. Daar is nie een wat goed doen nie, selfs nie een nie.”</vt:lpstr>
      <vt:lpstr>“He came to sinners, to take them just where they are at hell’s dark door, to cleanse them in His precious blood, and fit them to dwell with Himself  in eternal glory, as saved souls for ever.”       C.H. Spurgeon</vt:lpstr>
      <vt:lpstr>“Christ came not to perform an unnecessary deed.  If you are not guilty, the Saviour will not save you.  If you are not a sinner, you have no part in Christ.”       C.H. Spurgeon </vt:lpstr>
      <vt:lpstr>Mark. 10:20   “Meneer,” sê hy vir Hom, “dit alles het ek van my kinderdae af nagekom.”</vt:lpstr>
      <vt:lpstr>Mark. 2:15   ”Jesus het dit gehoor en Hy sê vir hulle: “Dié wat gesond is, het nie 'n dokter nodig nie, maar dié wat siek is. Ek het nie gekom om mense te roep wat op die regte pad is nie, maar sondaars.”</vt:lpstr>
      <vt:lpstr>Slide 10</vt:lpstr>
      <vt:lpstr> “If thou wert only the semblance of a sinner, then Christ would only be the semblance of a Saviour;  but it thou art a real sinner, then thou shouldst rejoice that a real Saviour has come to save thee.”</vt:lpstr>
      <vt:lpstr>Slide 12</vt:lpstr>
      <vt:lpstr>Het Hy jou gered?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Fokus van Christus se koms    I Tim. 1:15 </dc:title>
  <dc:creator>Windows User</dc:creator>
  <cp:lastModifiedBy>Windows User</cp:lastModifiedBy>
  <cp:revision>1</cp:revision>
  <dcterms:created xsi:type="dcterms:W3CDTF">2019-10-24T07:57:43Z</dcterms:created>
  <dcterms:modified xsi:type="dcterms:W3CDTF">2019-10-24T08:02:40Z</dcterms:modified>
</cp:coreProperties>
</file>