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89" r:id="rId2"/>
    <p:sldId id="256" r:id="rId3"/>
    <p:sldId id="257" r:id="rId4"/>
    <p:sldId id="276" r:id="rId5"/>
    <p:sldId id="288" r:id="rId6"/>
    <p:sldId id="287" r:id="rId7"/>
    <p:sldId id="286" r:id="rId8"/>
    <p:sldId id="285" r:id="rId9"/>
    <p:sldId id="275" r:id="rId10"/>
    <p:sldId id="264" r:id="rId11"/>
    <p:sldId id="277" r:id="rId12"/>
    <p:sldId id="265" r:id="rId13"/>
    <p:sldId id="278" r:id="rId14"/>
    <p:sldId id="266" r:id="rId15"/>
    <p:sldId id="279" r:id="rId16"/>
    <p:sldId id="267" r:id="rId17"/>
    <p:sldId id="280" r:id="rId18"/>
    <p:sldId id="268" r:id="rId19"/>
    <p:sldId id="282" r:id="rId20"/>
    <p:sldId id="269" r:id="rId21"/>
    <p:sldId id="281" r:id="rId22"/>
    <p:sldId id="270" r:id="rId23"/>
    <p:sldId id="284" r:id="rId24"/>
    <p:sldId id="258" r:id="rId25"/>
  </p:sldIdLst>
  <p:sldSz cx="9144000" cy="6858000" type="screen4x3"/>
  <p:notesSz cx="4627563" cy="6583363"/>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153" autoAdjust="0"/>
    <p:restoredTop sz="94660"/>
  </p:normalViewPr>
  <p:slideViewPr>
    <p:cSldViewPr>
      <p:cViewPr varScale="1">
        <p:scale>
          <a:sx n="106" d="100"/>
          <a:sy n="106" d="100"/>
        </p:scale>
        <p:origin x="-16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005013" cy="328613"/>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sz="quarter" idx="1"/>
          </p:nvPr>
        </p:nvSpPr>
        <p:spPr>
          <a:xfrm>
            <a:off x="2620963" y="0"/>
            <a:ext cx="2005012" cy="328613"/>
          </a:xfrm>
          <a:prstGeom prst="rect">
            <a:avLst/>
          </a:prstGeom>
        </p:spPr>
        <p:txBody>
          <a:bodyPr vert="horz" lIns="91440" tIns="45720" rIns="91440" bIns="45720" rtlCol="0"/>
          <a:lstStyle>
            <a:lvl1pPr algn="r">
              <a:defRPr sz="1200"/>
            </a:lvl1pPr>
          </a:lstStyle>
          <a:p>
            <a:fld id="{8C6AEC09-39A7-4E07-AE9C-90DCAA5A992D}" type="datetimeFigureOut">
              <a:rPr lang="af-ZA" smtClean="0"/>
              <a:pPr/>
              <a:t>2019-10-31</a:t>
            </a:fld>
            <a:endParaRPr lang="af-ZA"/>
          </a:p>
        </p:txBody>
      </p:sp>
      <p:sp>
        <p:nvSpPr>
          <p:cNvPr id="4" name="Footer Placeholder 3"/>
          <p:cNvSpPr>
            <a:spLocks noGrp="1"/>
          </p:cNvSpPr>
          <p:nvPr>
            <p:ph type="ftr" sz="quarter" idx="2"/>
          </p:nvPr>
        </p:nvSpPr>
        <p:spPr>
          <a:xfrm>
            <a:off x="0" y="6253163"/>
            <a:ext cx="2005013" cy="328612"/>
          </a:xfrm>
          <a:prstGeom prst="rect">
            <a:avLst/>
          </a:prstGeom>
        </p:spPr>
        <p:txBody>
          <a:bodyPr vert="horz" lIns="91440" tIns="45720" rIns="91440" bIns="45720" rtlCol="0" anchor="b"/>
          <a:lstStyle>
            <a:lvl1pPr algn="l">
              <a:defRPr sz="1200"/>
            </a:lvl1pPr>
          </a:lstStyle>
          <a:p>
            <a:endParaRPr lang="af-ZA"/>
          </a:p>
        </p:txBody>
      </p:sp>
      <p:sp>
        <p:nvSpPr>
          <p:cNvPr id="5" name="Slide Number Placeholder 4"/>
          <p:cNvSpPr>
            <a:spLocks noGrp="1"/>
          </p:cNvSpPr>
          <p:nvPr>
            <p:ph type="sldNum" sz="quarter" idx="3"/>
          </p:nvPr>
        </p:nvSpPr>
        <p:spPr>
          <a:xfrm>
            <a:off x="2620963" y="6253163"/>
            <a:ext cx="2005012" cy="328612"/>
          </a:xfrm>
          <a:prstGeom prst="rect">
            <a:avLst/>
          </a:prstGeom>
        </p:spPr>
        <p:txBody>
          <a:bodyPr vert="horz" lIns="91440" tIns="45720" rIns="91440" bIns="45720" rtlCol="0" anchor="b"/>
          <a:lstStyle>
            <a:lvl1pPr algn="r">
              <a:defRPr sz="1200"/>
            </a:lvl1pPr>
          </a:lstStyle>
          <a:p>
            <a:fld id="{3D0CA50A-55EC-41F6-AEE1-FDF7292A04BE}" type="slidenum">
              <a:rPr lang="af-ZA" smtClean="0"/>
              <a:pPr/>
              <a:t>‹#›</a:t>
            </a:fld>
            <a:endParaRPr lang="af-Z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B9CF1C-F4B2-4800-A0E8-25C3DDE3FC01}" type="datetimeFigureOut">
              <a:rPr lang="af-ZA" smtClean="0"/>
              <a:pPr/>
              <a:t>2019-10-31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8CE3EB1-6563-4D5F-8916-C6FAA864494B}" type="slidenum">
              <a:rPr lang="af-ZA" smtClean="0"/>
              <a:pPr/>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9CF1C-F4B2-4800-A0E8-25C3DDE3FC01}" type="datetimeFigureOut">
              <a:rPr lang="af-ZA" smtClean="0"/>
              <a:pPr/>
              <a:t>2019-10-31</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E3EB1-6563-4D5F-8916-C6FAA864494B}" type="slidenum">
              <a:rPr lang="af-ZA" smtClean="0"/>
              <a:pPr/>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en-ZA" u="sng" dirty="0" smtClean="0"/>
              <a:t>Die </a:t>
            </a:r>
            <a:r>
              <a:rPr lang="en-ZA" u="sng" dirty="0" err="1" smtClean="0"/>
              <a:t>skat</a:t>
            </a:r>
            <a:r>
              <a:rPr lang="en-ZA" u="sng" dirty="0" smtClean="0"/>
              <a:t> </a:t>
            </a:r>
            <a:r>
              <a:rPr lang="en-ZA" u="sng" dirty="0" err="1" smtClean="0"/>
              <a:t>wat</a:t>
            </a:r>
            <a:r>
              <a:rPr lang="en-ZA" u="sng" dirty="0" smtClean="0"/>
              <a:t> </a:t>
            </a:r>
            <a:r>
              <a:rPr lang="en-ZA" u="sng" dirty="0" err="1" smtClean="0"/>
              <a:t>aan</a:t>
            </a:r>
            <a:r>
              <a:rPr lang="en-ZA" u="sng" dirty="0" smtClean="0"/>
              <a:t> die </a:t>
            </a:r>
            <a:br>
              <a:rPr lang="en-ZA" u="sng" dirty="0" smtClean="0"/>
            </a:br>
            <a:r>
              <a:rPr lang="en-ZA" u="sng" dirty="0" err="1" smtClean="0"/>
              <a:t>kerk</a:t>
            </a:r>
            <a:r>
              <a:rPr lang="en-ZA" u="sng" dirty="0" smtClean="0"/>
              <a:t> </a:t>
            </a:r>
            <a:r>
              <a:rPr lang="en-ZA" u="sng" dirty="0" err="1" smtClean="0"/>
              <a:t>toevertrou</a:t>
            </a:r>
            <a:r>
              <a:rPr lang="en-ZA" u="sng" dirty="0" smtClean="0"/>
              <a:t> is </a:t>
            </a:r>
            <a:r>
              <a:rPr lang="en-ZA" dirty="0" smtClean="0"/>
              <a:t/>
            </a:r>
            <a:br>
              <a:rPr lang="en-ZA" dirty="0" smtClean="0"/>
            </a:br>
            <a:r>
              <a:rPr lang="en-ZA" smtClean="0"/>
              <a:t/>
            </a:r>
            <a:br>
              <a:rPr lang="en-ZA" smtClean="0"/>
            </a:br>
            <a:r>
              <a:rPr lang="en-ZA" smtClean="0"/>
              <a:t>I Tim</a:t>
            </a:r>
            <a:r>
              <a:rPr lang="en-ZA" dirty="0" smtClean="0"/>
              <a:t>. 3:15</a:t>
            </a:r>
            <a:r>
              <a:rPr lang="en-ZA" dirty="0" smtClean="0"/>
              <a:t/>
            </a:r>
            <a:br>
              <a:rPr lang="en-ZA"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b="1" dirty="0" smtClean="0"/>
              <a:t>Memoriseer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Ps. 119:11</a:t>
            </a:r>
            <a:r>
              <a:rPr lang="af-ZA" i="1" dirty="0" smtClean="0">
                <a:solidFill>
                  <a:srgbClr val="00B050"/>
                </a:solidFill>
              </a:rPr>
              <a:t>  	</a:t>
            </a:r>
            <a:br>
              <a:rPr lang="af-ZA" i="1" dirty="0" smtClean="0">
                <a:solidFill>
                  <a:srgbClr val="00B050"/>
                </a:solidFill>
              </a:rPr>
            </a:br>
            <a:r>
              <a:rPr lang="af-ZA" i="1" dirty="0" smtClean="0"/>
              <a:t/>
            </a:r>
            <a:br>
              <a:rPr lang="af-ZA" i="1" dirty="0" smtClean="0"/>
            </a:br>
            <a:r>
              <a:rPr lang="af-ZA" i="1" dirty="0" smtClean="0"/>
              <a:t>“Ek het u woord in my hart gebêre, dat ek teen U nie sal sondig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b="1" dirty="0" smtClean="0"/>
              <a:t>Mediteer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Jos 1:8</a:t>
            </a:r>
            <a:r>
              <a:rPr lang="af-ZA" b="1" dirty="0" smtClean="0"/>
              <a:t>	</a:t>
            </a:r>
            <a:r>
              <a:rPr lang="af-ZA" i="1" dirty="0" smtClean="0"/>
              <a:t>	</a:t>
            </a:r>
            <a:br>
              <a:rPr lang="af-ZA" i="1" dirty="0" smtClean="0"/>
            </a:br>
            <a:r>
              <a:rPr lang="af-ZA" i="1" dirty="0" smtClean="0"/>
              <a:t/>
            </a:r>
            <a:br>
              <a:rPr lang="af-ZA" i="1" dirty="0" smtClean="0"/>
            </a:br>
            <a:r>
              <a:rPr lang="af-ZA" i="1" dirty="0" smtClean="0"/>
              <a:t>“ Hierdie wetboek moet die rigsnoer wees vir alles wat jy sê. Oordink dit dag en nag en sorg dat jy alles uitvoer wat daarin geskryf staan. Dan sal jy slaag in wat jy moet doen, jy sal voorspoedig wees”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dirty="0" smtClean="0"/>
              <a:t>Mediteer</a:t>
            </a:r>
          </a:p>
          <a:p>
            <a:r>
              <a:rPr lang="af-ZA" sz="4000" b="1" dirty="0" smtClean="0"/>
              <a:t>Studeer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2 Tim. 2:15</a:t>
            </a:r>
            <a:r>
              <a:rPr lang="af-ZA" i="1" dirty="0" smtClean="0">
                <a:solidFill>
                  <a:srgbClr val="00B050"/>
                </a:solidFill>
              </a:rPr>
              <a:t> 	</a:t>
            </a:r>
            <a:r>
              <a:rPr lang="af-ZA" i="1" dirty="0" smtClean="0"/>
              <a:t/>
            </a:r>
            <a:br>
              <a:rPr lang="af-ZA" i="1" dirty="0" smtClean="0"/>
            </a:br>
            <a:r>
              <a:rPr lang="af-ZA" i="1" dirty="0" smtClean="0"/>
              <a:t/>
            </a:r>
            <a:br>
              <a:rPr lang="af-ZA" i="1" dirty="0" smtClean="0"/>
            </a:br>
            <a:r>
              <a:rPr lang="af-ZA" i="1" dirty="0" smtClean="0"/>
              <a:t>“Lê jou daarop toe om jou tot beskikking van God te stel as ‘n arbeider wat die goedkeuring van God wegdra, ‘n arbeider wat hom vir sy werk nie hoef te skaam nie, wat die woord van die waarheid suiwer verkondig.”</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dirty="0" smtClean="0"/>
              <a:t>Mediteer</a:t>
            </a:r>
          </a:p>
          <a:p>
            <a:r>
              <a:rPr lang="af-ZA" sz="4000" dirty="0" smtClean="0"/>
              <a:t>Studeer</a:t>
            </a:r>
          </a:p>
          <a:p>
            <a:r>
              <a:rPr lang="af-ZA" sz="4000" b="1" dirty="0" smtClean="0"/>
              <a:t>Gehoorsaam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Luk 11:27</a:t>
            </a:r>
            <a:r>
              <a:rPr lang="af-ZA" b="1" i="1" dirty="0" smtClean="0">
                <a:solidFill>
                  <a:srgbClr val="00B050"/>
                </a:solidFill>
              </a:rPr>
              <a:t>,28</a:t>
            </a:r>
            <a:r>
              <a:rPr lang="af-ZA" b="1" i="1" dirty="0" smtClean="0"/>
              <a:t/>
            </a:r>
            <a:br>
              <a:rPr lang="af-ZA" b="1" i="1" dirty="0" smtClean="0"/>
            </a:br>
            <a:r>
              <a:rPr lang="af-ZA" i="1" dirty="0" smtClean="0"/>
              <a:t>	</a:t>
            </a:r>
            <a:br>
              <a:rPr lang="af-ZA" i="1" dirty="0" smtClean="0"/>
            </a:br>
            <a:r>
              <a:rPr lang="af-ZA" i="1" dirty="0" smtClean="0"/>
              <a:t>“Terwyl Jesus nog besig was om te praat, het ‘n vrou uit die menigte hardop uitgeroep en vir Hom gesê: "Hoe bevoorreg is die vrou wat U in haar liggaam gedra en aan haar bors gevoed het! Maar Hy sê: "Nog meer bevoorreg is hulle wat die woord van God hoor en dit onderhou."</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dirty="0" smtClean="0"/>
              <a:t>Mediteer</a:t>
            </a:r>
          </a:p>
          <a:p>
            <a:r>
              <a:rPr lang="af-ZA" sz="4000" dirty="0" smtClean="0"/>
              <a:t>Studeer</a:t>
            </a:r>
          </a:p>
          <a:p>
            <a:r>
              <a:rPr lang="af-ZA" sz="4000" dirty="0" smtClean="0"/>
              <a:t>Gehoorsaam </a:t>
            </a:r>
          </a:p>
          <a:p>
            <a:r>
              <a:rPr lang="af-ZA" sz="4000" b="1" dirty="0" smtClean="0"/>
              <a:t>Verdedig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Fil. 1:16</a:t>
            </a:r>
            <a:r>
              <a:rPr lang="af-ZA" i="1" dirty="0" smtClean="0">
                <a:solidFill>
                  <a:srgbClr val="00B050"/>
                </a:solidFill>
              </a:rPr>
              <a:t> 	</a:t>
            </a:r>
            <a:r>
              <a:rPr lang="af-ZA" i="1" dirty="0" smtClean="0"/>
              <a:t/>
            </a:r>
            <a:br>
              <a:rPr lang="af-ZA" i="1" dirty="0" smtClean="0"/>
            </a:br>
            <a:r>
              <a:rPr lang="af-ZA" i="1" dirty="0" smtClean="0"/>
              <a:t/>
            </a:r>
            <a:br>
              <a:rPr lang="af-ZA" i="1" dirty="0" smtClean="0"/>
            </a:br>
            <a:r>
              <a:rPr lang="af-ZA" i="1" dirty="0" smtClean="0"/>
              <a:t>“Laasgenoemdes verkondig Christus omdat hulle my liefhet en weet dat dit my taak is om die evangelie te verdedig;”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44000" b="-44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dirty="0" smtClean="0"/>
              <a:t>Mediteer</a:t>
            </a:r>
          </a:p>
          <a:p>
            <a:r>
              <a:rPr lang="af-ZA" sz="4000" dirty="0" smtClean="0"/>
              <a:t>Studeer</a:t>
            </a:r>
          </a:p>
          <a:p>
            <a:r>
              <a:rPr lang="af-ZA" sz="4000" dirty="0" smtClean="0"/>
              <a:t>Gehoorsaam </a:t>
            </a:r>
          </a:p>
          <a:p>
            <a:r>
              <a:rPr lang="af-ZA" sz="4000" dirty="0" smtClean="0"/>
              <a:t>Verdedig</a:t>
            </a:r>
          </a:p>
          <a:p>
            <a:r>
              <a:rPr lang="af-ZA" sz="4000" dirty="0" smtClean="0"/>
              <a:t>Uit te </a:t>
            </a:r>
            <a:r>
              <a:rPr lang="af-ZA" sz="4000" b="1" dirty="0" smtClean="0"/>
              <a:t>lewe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Tit 2:10 </a:t>
            </a:r>
            <a:r>
              <a:rPr lang="af-ZA" b="1" dirty="0" smtClean="0"/>
              <a:t>	</a:t>
            </a:r>
            <a:br>
              <a:rPr lang="af-ZA" b="1" dirty="0" smtClean="0"/>
            </a:br>
            <a:r>
              <a:rPr lang="af-ZA" b="1" dirty="0" smtClean="0"/>
              <a:t/>
            </a:r>
            <a:br>
              <a:rPr lang="af-ZA" b="1" dirty="0" smtClean="0"/>
            </a:br>
            <a:r>
              <a:rPr lang="af-ZA" i="1" dirty="0" smtClean="0"/>
              <a:t>“So sal hulle in alles wat hulle doen, die aansien van die leer van God ons Verlosser verhoog.</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dirty="0" smtClean="0"/>
              <a:t>Glo </a:t>
            </a:r>
          </a:p>
          <a:p>
            <a:r>
              <a:rPr lang="af-ZA" sz="4000" dirty="0" smtClean="0"/>
              <a:t>Memoriseer</a:t>
            </a:r>
          </a:p>
          <a:p>
            <a:r>
              <a:rPr lang="af-ZA" sz="4000" dirty="0" smtClean="0"/>
              <a:t>Mediteer</a:t>
            </a:r>
          </a:p>
          <a:p>
            <a:r>
              <a:rPr lang="af-ZA" sz="4000" dirty="0" smtClean="0"/>
              <a:t>Studeer</a:t>
            </a:r>
          </a:p>
          <a:p>
            <a:r>
              <a:rPr lang="af-ZA" sz="4000" dirty="0" smtClean="0"/>
              <a:t>Gehoorsaam </a:t>
            </a:r>
          </a:p>
          <a:p>
            <a:r>
              <a:rPr lang="af-ZA" sz="4000" dirty="0" smtClean="0"/>
              <a:t>Verdedig</a:t>
            </a:r>
          </a:p>
          <a:p>
            <a:r>
              <a:rPr lang="af-ZA" sz="4000" dirty="0" smtClean="0"/>
              <a:t>Uit te lewe</a:t>
            </a:r>
          </a:p>
          <a:p>
            <a:r>
              <a:rPr lang="af-ZA" sz="4000" b="1" dirty="0" smtClean="0"/>
              <a:t>Verkondig</a:t>
            </a:r>
            <a:endParaRPr lang="af-ZA" sz="40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Matt. 28:19-20</a:t>
            </a:r>
            <a:r>
              <a:rPr lang="af-ZA" dirty="0" smtClean="0">
                <a:solidFill>
                  <a:srgbClr val="00B050"/>
                </a:solidFill>
              </a:rPr>
              <a:t>  </a:t>
            </a:r>
            <a:r>
              <a:rPr lang="af-ZA" dirty="0" smtClean="0"/>
              <a:t/>
            </a:r>
            <a:br>
              <a:rPr lang="af-ZA" dirty="0" smtClean="0"/>
            </a:br>
            <a:r>
              <a:rPr lang="af-ZA" dirty="0" smtClean="0"/>
              <a:t/>
            </a:r>
            <a:br>
              <a:rPr lang="af-ZA" dirty="0" smtClean="0"/>
            </a:br>
            <a:r>
              <a:rPr lang="af-ZA" i="1" dirty="0" smtClean="0"/>
              <a:t>“Gaan dan na al die nasies toe en maak die mense my dissipels: doop hulle in die Naam van die Vader en die Seun en die Heilige Gees, en leer hulle om alles te onderhou wat Ek julle beveel het.”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2844" y="142852"/>
            <a:ext cx="8858312" cy="928694"/>
          </a:xfrm>
        </p:spPr>
        <p:txBody>
          <a:bodyPr/>
          <a:lstStyle/>
          <a:p>
            <a:r>
              <a:rPr lang="af-ZA" dirty="0" smtClean="0"/>
              <a:t>Hoe beskerm ons die Waarheid?</a:t>
            </a:r>
            <a:endParaRPr lang="af-ZA" dirty="0"/>
          </a:p>
        </p:txBody>
      </p:sp>
      <p:sp>
        <p:nvSpPr>
          <p:cNvPr id="6" name="Content Placeholder 5"/>
          <p:cNvSpPr>
            <a:spLocks noGrp="1"/>
          </p:cNvSpPr>
          <p:nvPr>
            <p:ph idx="1"/>
          </p:nvPr>
        </p:nvSpPr>
        <p:spPr>
          <a:xfrm>
            <a:off x="142844" y="1000108"/>
            <a:ext cx="8543956" cy="5715040"/>
          </a:xfrm>
        </p:spPr>
        <p:txBody>
          <a:bodyPr>
            <a:noAutofit/>
          </a:bodyPr>
          <a:lstStyle/>
          <a:p>
            <a:r>
              <a:rPr lang="af-ZA" sz="4000" b="1" dirty="0" smtClean="0"/>
              <a:t>Glo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2 Kor.4:13</a:t>
            </a:r>
            <a:r>
              <a:rPr lang="af-ZA" dirty="0" smtClean="0">
                <a:solidFill>
                  <a:srgbClr val="00B050"/>
                </a:solidFill>
              </a:rPr>
              <a:t> </a:t>
            </a:r>
            <a:r>
              <a:rPr lang="af-ZA" dirty="0" smtClean="0"/>
              <a:t>	</a:t>
            </a:r>
            <a:br>
              <a:rPr lang="af-ZA" dirty="0" smtClean="0"/>
            </a:br>
            <a:r>
              <a:rPr lang="af-ZA" dirty="0" smtClean="0"/>
              <a:t/>
            </a:r>
            <a:br>
              <a:rPr lang="af-ZA" dirty="0" smtClean="0"/>
            </a:br>
            <a:r>
              <a:rPr lang="af-ZA" dirty="0" smtClean="0"/>
              <a:t>“</a:t>
            </a:r>
            <a:r>
              <a:rPr lang="af-ZA" i="1" dirty="0" smtClean="0"/>
              <a:t>Daar staan in die Skrif: "Ek het geglo, daarom het ek gepraat.</a:t>
            </a:r>
            <a:r>
              <a:rPr lang="af-ZA"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dirty="0" smtClean="0"/>
              <a:t>“</a:t>
            </a:r>
            <a:r>
              <a:rPr lang="af-ZA" i="1" dirty="0" smtClean="0"/>
              <a:t>‘n Ware geloof is nie alleen ‘n vasstaande kennis waardeur ek alles wat God in sy Woord aan ons geopenbaar het vir waar aanvaar nie, maar ook ‘n vaste vertroue wat die Heilige Gees deur die evangelie in my hart werk,”</a:t>
            </a:r>
            <a:br>
              <a:rPr lang="af-ZA" i="1" dirty="0" smtClean="0"/>
            </a:br>
            <a:r>
              <a:rPr lang="en-US" dirty="0" smtClean="0"/>
              <a:t/>
            </a:r>
            <a:br>
              <a:rPr lang="en-US" dirty="0" smtClean="0"/>
            </a:br>
            <a:r>
              <a:rPr lang="en-US" dirty="0" smtClean="0"/>
              <a:t>						</a:t>
            </a:r>
            <a:r>
              <a:rPr lang="af-ZA" b="1" dirty="0" smtClean="0">
                <a:solidFill>
                  <a:srgbClr val="7030A0"/>
                </a:solidFill>
              </a:rPr>
              <a:t>HBK 23</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7030A0"/>
                </a:solidFill>
              </a:rPr>
              <a:t>NGB 5	</a:t>
            </a:r>
            <a:r>
              <a:rPr lang="af-ZA" i="1" dirty="0" smtClean="0"/>
              <a:t>	</a:t>
            </a:r>
            <a:br>
              <a:rPr lang="af-ZA" i="1" dirty="0" smtClean="0"/>
            </a:br>
            <a:r>
              <a:rPr lang="af-ZA" i="1" dirty="0" smtClean="0"/>
              <a:t/>
            </a:r>
            <a:br>
              <a:rPr lang="af-ZA" i="1" dirty="0" smtClean="0"/>
            </a:br>
            <a:r>
              <a:rPr lang="af-ZA" i="1" dirty="0" smtClean="0"/>
              <a:t>“Ons aanvaar al hierdie boeke en hulle alleen, as heilig en kanoniek om ons geloof daarna te rig, daarop te grondves en daarmee te bevestig...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i="1" dirty="0" smtClean="0"/>
              <a:t>Ons glo ook sonder twyfel alles wat daarin vervat is, nie juis omdat die kerk hulle aanvaar en as sodanig beskou nie maar veral omdat die Heilige Gees in ons hart getuig dat hulle van God is...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i="1" dirty="0" smtClean="0"/>
              <a:t>Hulle het ook die bewys daarvan in hulleself, aangesien selfs die blindes kan tas dat die dinge wat daarin voorspel is, plaasvind.”</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7030A0"/>
                </a:solidFill>
              </a:rPr>
              <a:t>Kerk Orde Artikel 1</a:t>
            </a:r>
            <a:r>
              <a:rPr lang="af-ZA" i="1" dirty="0" smtClean="0">
                <a:solidFill>
                  <a:srgbClr val="7030A0"/>
                </a:solidFill>
              </a:rPr>
              <a:t>	</a:t>
            </a:r>
            <a:r>
              <a:rPr lang="af-ZA" i="1" dirty="0" smtClean="0"/>
              <a:t/>
            </a:r>
            <a:br>
              <a:rPr lang="af-ZA" i="1" dirty="0" smtClean="0"/>
            </a:br>
            <a:r>
              <a:rPr lang="af-ZA" i="1" dirty="0" smtClean="0"/>
              <a:t/>
            </a:r>
            <a:br>
              <a:rPr lang="af-ZA" i="1" dirty="0" smtClean="0"/>
            </a:br>
            <a:r>
              <a:rPr lang="af-ZA" i="1" dirty="0" smtClean="0"/>
              <a:t>“Die Nederduitse Gereformeerde Kerk staan gegrond op</a:t>
            </a:r>
            <a:r>
              <a:rPr lang="en-US" i="1" dirty="0" smtClean="0"/>
              <a:t> die </a:t>
            </a:r>
            <a:r>
              <a:rPr lang="en-US" i="1" dirty="0" err="1" smtClean="0"/>
              <a:t>Bybel</a:t>
            </a:r>
            <a:r>
              <a:rPr lang="en-US" i="1" dirty="0" smtClean="0"/>
              <a:t> as die </a:t>
            </a:r>
            <a:r>
              <a:rPr lang="en-US" i="1" dirty="0" err="1" smtClean="0"/>
              <a:t>heilige</a:t>
            </a:r>
            <a:r>
              <a:rPr lang="en-US" i="1" dirty="0" smtClean="0"/>
              <a:t> en </a:t>
            </a:r>
            <a:r>
              <a:rPr lang="en-US" i="1" dirty="0" err="1" smtClean="0"/>
              <a:t>onfeilbare</a:t>
            </a:r>
            <a:r>
              <a:rPr lang="en-US" i="1" dirty="0" smtClean="0"/>
              <a:t> </a:t>
            </a:r>
            <a:r>
              <a:rPr lang="en-US" i="1" dirty="0" err="1" smtClean="0"/>
              <a:t>Woord</a:t>
            </a:r>
            <a:r>
              <a:rPr lang="en-US" i="1" dirty="0" smtClean="0"/>
              <a:t> van God. Die leer </a:t>
            </a:r>
            <a:r>
              <a:rPr lang="en-US" i="1" dirty="0" err="1" smtClean="0"/>
              <a:t>wat</a:t>
            </a:r>
            <a:r>
              <a:rPr lang="en-US" i="1" dirty="0" smtClean="0"/>
              <a:t> die </a:t>
            </a:r>
            <a:r>
              <a:rPr lang="en-US" i="1" dirty="0" err="1" smtClean="0"/>
              <a:t>Kerk</a:t>
            </a:r>
            <a:r>
              <a:rPr lang="en-US" i="1" dirty="0" smtClean="0"/>
              <a:t> in </a:t>
            </a:r>
            <a:r>
              <a:rPr lang="en-US" i="1" dirty="0" err="1" smtClean="0"/>
              <a:t>ooreenstemming</a:t>
            </a:r>
            <a:r>
              <a:rPr lang="en-US" i="1" dirty="0" smtClean="0"/>
              <a:t> met die </a:t>
            </a:r>
            <a:r>
              <a:rPr lang="en-US" i="1" dirty="0" err="1" smtClean="0"/>
              <a:t>Woord</a:t>
            </a:r>
            <a:r>
              <a:rPr lang="en-US" i="1" dirty="0" smtClean="0"/>
              <a:t> van God </a:t>
            </a:r>
            <a:r>
              <a:rPr lang="en-US" i="1" dirty="0" err="1" smtClean="0"/>
              <a:t>bely</a:t>
            </a:r>
            <a:r>
              <a:rPr lang="en-US"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230</Words>
  <Application>Microsoft Office PowerPoint</Application>
  <PresentationFormat>On-screen Show (4:3)</PresentationFormat>
  <Paragraphs>58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Die skat wat aan die  kerk toevertrou is   I Tim. 3:15 </vt:lpstr>
      <vt:lpstr>Slide 2</vt:lpstr>
      <vt:lpstr>Hoe beskerm ons die Waarheid?</vt:lpstr>
      <vt:lpstr>2 Kor.4:13    “Daar staan in die Skrif: "Ek het geglo, daarom het ek gepraat.”</vt:lpstr>
      <vt:lpstr>“‘n Ware geloof is nie alleen ‘n vasstaande kennis waardeur ek alles wat God in sy Woord aan ons geopenbaar het vir waar aanvaar nie, maar ook ‘n vaste vertroue wat die Heilige Gees deur die evangelie in my hart werk,”        HBK 23</vt:lpstr>
      <vt:lpstr>NGB 5    “Ons aanvaar al hierdie boeke en hulle alleen, as heilig en kanoniek om ons geloof daarna te rig, daarop te grondves en daarmee te bevestig...</vt:lpstr>
      <vt:lpstr>Ons glo ook sonder twyfel alles wat daarin vervat is, nie juis omdat die kerk hulle aanvaar en as sodanig beskou nie maar veral omdat die Heilige Gees in ons hart getuig dat hulle van God is...</vt:lpstr>
      <vt:lpstr>Hulle het ook die bewys daarvan in hulleself, aangesien selfs die blindes kan tas dat die dinge wat daarin voorspel is, plaasvind.” </vt:lpstr>
      <vt:lpstr>Kerk Orde Artikel 1   “Die Nederduitse Gereformeerde Kerk staan gegrond op die Bybel as die heilige en onfeilbare Woord van God. Die leer wat die Kerk in ooreenstemming met die Woord van God bely”</vt:lpstr>
      <vt:lpstr>Hoe beskerm ons die Waarheid?</vt:lpstr>
      <vt:lpstr>Ps. 119:11     “Ek het u woord in my hart gebêre, dat ek teen U nie sal sondig nie.”</vt:lpstr>
      <vt:lpstr>Hoe beskerm ons die Waarheid?</vt:lpstr>
      <vt:lpstr>Jos 1:8    “ Hierdie wetboek moet die rigsnoer wees vir alles wat jy sê. Oordink dit dag en nag en sorg dat jy alles uitvoer wat daarin geskryf staan. Dan sal jy slaag in wat jy moet doen, jy sal voorspoedig wees”</vt:lpstr>
      <vt:lpstr>Hoe beskerm ons die Waarheid?</vt:lpstr>
      <vt:lpstr>2 Tim. 2:15    “Lê jou daarop toe om jou tot beskikking van God te stel as ‘n arbeider wat die goedkeuring van God wegdra, ‘n arbeider wat hom vir sy werk nie hoef te skaam nie, wat die woord van die waarheid suiwer verkondig.”</vt:lpstr>
      <vt:lpstr>Hoe beskerm ons die Waarheid?</vt:lpstr>
      <vt:lpstr>Luk 11:27,28   “Terwyl Jesus nog besig was om te praat, het ‘n vrou uit die menigte hardop uitgeroep en vir Hom gesê: "Hoe bevoorreg is die vrou wat U in haar liggaam gedra en aan haar bors gevoed het! Maar Hy sê: "Nog meer bevoorreg is hulle wat die woord van God hoor en dit onderhou."</vt:lpstr>
      <vt:lpstr>Hoe beskerm ons die Waarheid?</vt:lpstr>
      <vt:lpstr>Fil. 1:16    “Laasgenoemdes verkondig Christus omdat hulle my liefhet en weet dat dit my taak is om die evangelie te verdedig;”</vt:lpstr>
      <vt:lpstr>Hoe beskerm ons die Waarheid?</vt:lpstr>
      <vt:lpstr>Tit 2:10    “So sal hulle in alles wat hulle doen, die aansien van die leer van God ons Verlosser verhoog.</vt:lpstr>
      <vt:lpstr>Hoe beskerm ons die Waarheid?</vt:lpstr>
      <vt:lpstr>Matt. 28:19-20    “Gaan dan na al die nasies toe en maak die mense my dissipels: doop hulle in die Naam van die Vader en die Seun en die Heilige Gees, en leer hulle om alles te onderhou wat Ek julle beveel het.”</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Windows User</cp:lastModifiedBy>
  <cp:revision>5</cp:revision>
  <dcterms:created xsi:type="dcterms:W3CDTF">2011-05-06T06:44:46Z</dcterms:created>
  <dcterms:modified xsi:type="dcterms:W3CDTF">2019-10-31T07:10:55Z</dcterms:modified>
</cp:coreProperties>
</file>