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901" autoAdjust="0"/>
    <p:restoredTop sz="94660"/>
  </p:normalViewPr>
  <p:slideViewPr>
    <p:cSldViewPr>
      <p:cViewPr varScale="1">
        <p:scale>
          <a:sx n="106" d="100"/>
          <a:sy n="10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900391-AB72-4C5D-96AC-51FC4123F7F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900391-AB72-4C5D-96AC-51FC4123F7F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900391-AB72-4C5D-96AC-51FC4123F7F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900391-AB72-4C5D-96AC-51FC4123F7F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00391-AB72-4C5D-96AC-51FC4123F7F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900391-AB72-4C5D-96AC-51FC4123F7F3}"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900391-AB72-4C5D-96AC-51FC4123F7F3}" type="datetimeFigureOut">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900391-AB72-4C5D-96AC-51FC4123F7F3}"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00391-AB72-4C5D-96AC-51FC4123F7F3}" type="datetimeFigureOut">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900391-AB72-4C5D-96AC-51FC4123F7F3}"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900391-AB72-4C5D-96AC-51FC4123F7F3}"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6C6EA-E572-4482-B42A-9A1EDFFA5A4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900391-AB72-4C5D-96AC-51FC4123F7F3}" type="datetimeFigureOut">
              <a:rPr lang="en-US" smtClean="0"/>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6C6EA-E572-4482-B42A-9A1EDFFA5A4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 Tim. </a:t>
            </a:r>
            <a:r>
              <a:rPr lang="af-ZA" b="1" dirty="0" smtClean="0"/>
              <a:t>1:12-17</a:t>
            </a:r>
            <a:br>
              <a:rPr lang="af-ZA" b="1" dirty="0" smtClean="0"/>
            </a:br>
            <a:r>
              <a:rPr lang="af-ZA" b="1" dirty="0"/>
              <a:t/>
            </a:r>
            <a:br>
              <a:rPr lang="af-ZA" b="1" dirty="0"/>
            </a:br>
            <a:r>
              <a:rPr lang="af-ZA" b="1" dirty="0" smtClean="0"/>
              <a:t>Paulus </a:t>
            </a:r>
            <a:r>
              <a:rPr lang="af-ZA" b="1" dirty="0"/>
              <a:t>as ‘n patroon van ‘n bekeerde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0"/>
          </a:xfrm>
        </p:spPr>
        <p:txBody>
          <a:bodyPr/>
          <a:lstStyle/>
          <a:p>
            <a:r>
              <a:rPr lang="af-ZA" b="1" dirty="0"/>
              <a:t>Hoe het jou bekering die wêreld om jou </a:t>
            </a:r>
            <a:r>
              <a:rPr lang="af-ZA" b="1"/>
              <a:t>geraak </a:t>
            </a:r>
            <a:r>
              <a:rPr lang="af-ZA" b="1"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7:44</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Ek sê vir jou, omdat haar sondes wat baie is, vergewe is, daarom bewys sy baie liefde. Maar hy vir wie min vergewe is, bewys min liefde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a:t>
            </a:r>
            <a:r>
              <a:rPr lang="af-ZA" i="1" dirty="0"/>
              <a:t>	</a:t>
            </a:r>
            <a:r>
              <a:rPr lang="af-ZA" i="1" dirty="0" smtClean="0"/>
              <a:t/>
            </a:r>
            <a:br>
              <a:rPr lang="af-ZA" i="1" dirty="0" smtClean="0"/>
            </a:br>
            <a:r>
              <a:rPr lang="af-ZA" i="1" dirty="0"/>
              <a:t/>
            </a:r>
            <a:br>
              <a:rPr lang="af-ZA" i="1" dirty="0"/>
            </a:br>
            <a:r>
              <a:rPr lang="af-ZA" i="1" dirty="0" smtClean="0"/>
              <a:t>“</a:t>
            </a:r>
            <a:r>
              <a:rPr lang="af-ZA" i="1" dirty="0"/>
              <a:t>Daar is dus nou geen veroordeling vir dié wat in Christus Jesus is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5:15</a:t>
            </a:r>
            <a:r>
              <a:rPr lang="af-ZA" i="1" dirty="0"/>
              <a:t>	</a:t>
            </a:r>
            <a:r>
              <a:rPr lang="af-ZA" i="1" dirty="0" smtClean="0"/>
              <a:t/>
            </a:r>
            <a:br>
              <a:rPr lang="af-ZA" i="1" dirty="0" smtClean="0"/>
            </a:br>
            <a:r>
              <a:rPr lang="af-ZA" i="1" dirty="0"/>
              <a:t/>
            </a:r>
            <a:br>
              <a:rPr lang="af-ZA" i="1" dirty="0"/>
            </a:br>
            <a:r>
              <a:rPr lang="af-ZA" i="1" dirty="0" smtClean="0"/>
              <a:t>“</a:t>
            </a:r>
            <a:r>
              <a:rPr lang="af-ZA" i="1" dirty="0"/>
              <a:t>Iemand wat aan Christus behoort, is 'n nuwe mens. Die oue is verby, die nuwe het gekom</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is saam met Christus gekruisig, en nou is dit nie meer ek wat lewe nie, maar Christus wat in my lewe. Die lewe wat ek nou nog hier lewe, leef ek in die geloof in die Seun van God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27</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 Tim. 1:12-17  Paulus as ‘n patroon van ‘n bekeerde</vt:lpstr>
      <vt:lpstr>Slide 2</vt:lpstr>
      <vt:lpstr>Luk. 7:44   “Ek sê vir jou, omdat haar sondes wat baie is, vergewe is, daarom bewys sy baie liefde. Maar hy vir wie min vergewe is, bewys min liefde.”</vt:lpstr>
      <vt:lpstr>Slide 4</vt:lpstr>
      <vt:lpstr>Rom. 8:1   “Daar is dus nou geen veroordeling vir dié wat in Christus Jesus is nie.”</vt:lpstr>
      <vt:lpstr>Slide 6</vt:lpstr>
      <vt:lpstr>II Kor. 5:15   “Iemand wat aan Christus behoort, is 'n nuwe mens. Die oue is verby, die nuwe het gekom.”</vt:lpstr>
      <vt:lpstr>Slide 8</vt:lpstr>
      <vt:lpstr>Gal. 2:20   “ek is saam met Christus gekruisig, en nou is dit nie meer ek wat lewe nie, maar Christus wat in my lewe. Die lewe wat ek nou nog hier lewe, leef ek in die geloof in die Seun van God...”</vt:lpstr>
      <vt:lpstr>Slide 10</vt:lpstr>
      <vt:lpstr>Hoe het jou bekering die wêreld om jou geraak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1:12-17  Paulus as ‘n patroon van ‘n bekeerde</dc:title>
  <dc:creator>Windows User</dc:creator>
  <cp:lastModifiedBy>Windows User</cp:lastModifiedBy>
  <cp:revision>1</cp:revision>
  <dcterms:created xsi:type="dcterms:W3CDTF">2019-11-07T05:55:42Z</dcterms:created>
  <dcterms:modified xsi:type="dcterms:W3CDTF">2019-11-07T05:58:37Z</dcterms:modified>
</cp:coreProperties>
</file>