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09" autoAdjust="0"/>
    <p:restoredTop sz="94660"/>
  </p:normalViewPr>
  <p:slideViewPr>
    <p:cSldViewPr>
      <p:cViewPr varScale="1">
        <p:scale>
          <a:sx n="106" d="100"/>
          <a:sy n="106" d="100"/>
        </p:scale>
        <p:origin x="-155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B937CED-9DF4-4FA8-9684-490A1F57257E}" type="datetimeFigureOut">
              <a:rPr lang="en-US" smtClean="0"/>
              <a:t>11/14/2019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6C33D-4080-4F1E-B3C5-994EDEE948E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937CED-9DF4-4FA8-9684-490A1F57257E}" type="datetimeFigureOut">
              <a:rPr lang="en-US" smtClean="0"/>
              <a:t>11/14/2019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6C33D-4080-4F1E-B3C5-994EDEE948E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937CED-9DF4-4FA8-9684-490A1F57257E}" type="datetimeFigureOut">
              <a:rPr lang="en-US" smtClean="0"/>
              <a:t>11/14/2019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6C33D-4080-4F1E-B3C5-994EDEE948E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937CED-9DF4-4FA8-9684-490A1F57257E}" type="datetimeFigureOut">
              <a:rPr lang="en-US" smtClean="0"/>
              <a:t>11/14/2019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6C33D-4080-4F1E-B3C5-994EDEE948E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B937CED-9DF4-4FA8-9684-490A1F57257E}" type="datetimeFigureOut">
              <a:rPr lang="en-US" smtClean="0"/>
              <a:t>11/14/2019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46C33D-4080-4F1E-B3C5-994EDEE948E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B937CED-9DF4-4FA8-9684-490A1F57257E}" type="datetimeFigureOut">
              <a:rPr lang="en-US" smtClean="0"/>
              <a:t>11/14/2019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46C33D-4080-4F1E-B3C5-994EDEE948E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B937CED-9DF4-4FA8-9684-490A1F57257E}" type="datetimeFigureOut">
              <a:rPr lang="en-US" smtClean="0"/>
              <a:t>11/14/2019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46C33D-4080-4F1E-B3C5-994EDEE948E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B937CED-9DF4-4FA8-9684-490A1F57257E}" type="datetimeFigureOut">
              <a:rPr lang="en-US" smtClean="0"/>
              <a:t>11/14/2019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46C33D-4080-4F1E-B3C5-994EDEE948E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937CED-9DF4-4FA8-9684-490A1F57257E}" type="datetimeFigureOut">
              <a:rPr lang="en-US" smtClean="0"/>
              <a:t>11/14/2019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46C33D-4080-4F1E-B3C5-994EDEE948E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937CED-9DF4-4FA8-9684-490A1F57257E}" type="datetimeFigureOut">
              <a:rPr lang="en-US" smtClean="0"/>
              <a:t>11/14/2019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46C33D-4080-4F1E-B3C5-994EDEE948E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B937CED-9DF4-4FA8-9684-490A1F57257E}" type="datetimeFigureOut">
              <a:rPr lang="en-US" smtClean="0"/>
              <a:t>11/14/2019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46C33D-4080-4F1E-B3C5-994EDEE948E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937CED-9DF4-4FA8-9684-490A1F57257E}" type="datetimeFigureOut">
              <a:rPr lang="en-US" smtClean="0"/>
              <a:t>11/14/2019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46C33D-4080-4F1E-B3C5-994EDEE948E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I Tim. 1:18-19	</a:t>
            </a:r>
            <a:r>
              <a:rPr lang="af-ZA" b="1" dirty="0" smtClean="0"/>
              <a:t/>
            </a:r>
            <a:br>
              <a:rPr lang="af-ZA" b="1" dirty="0" smtClean="0"/>
            </a:br>
            <a:r>
              <a:rPr lang="af-ZA" b="1" dirty="0" smtClean="0"/>
              <a:t/>
            </a:r>
            <a:br>
              <a:rPr lang="af-ZA" b="1" dirty="0" smtClean="0"/>
            </a:br>
            <a:r>
              <a:rPr lang="af-ZA" b="1" dirty="0" smtClean="0"/>
              <a:t>Die </a:t>
            </a:r>
            <a:r>
              <a:rPr lang="af-ZA" b="1" dirty="0"/>
              <a:t>oorlog in 'n gelowige se lewe</a:t>
            </a:r>
            <a:r>
              <a:rPr lang="en-US" dirty="0"/>
              <a:t/>
            </a:r>
            <a:br>
              <a:rPr lang="en-US" dirty="0"/>
            </a:b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4:3-4</a:t>
            </a:r>
            <a:r>
              <a:rPr lang="af-ZA" b="1" i="1" dirty="0" smtClean="0"/>
              <a:t/>
            </a:r>
            <a:br>
              <a:rPr lang="af-ZA" b="1" i="1" dirty="0" smtClean="0"/>
            </a:br>
            <a:r>
              <a:rPr lang="af-ZA" i="1" dirty="0" smtClean="0"/>
              <a:t>“As </a:t>
            </a:r>
            <a:r>
              <a:rPr lang="af-ZA" i="1" dirty="0"/>
              <a:t>die evangelie wat ons verkondig, tog nog met 'n sluier bedek is, is dit bedek net vir dié wat verlore gaan. Hulle is die ongelowiges wie se verstand deur die god van hierdie wêreld verblind is, sodat hulle die lig van die evangelie nie kan sien nie. Dit is die evangelie van die heerlikheid van Christus, wat die beeld van God is.”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22:31</a:t>
            </a:r>
            <a:r>
              <a:rPr lang="af-ZA" i="1" dirty="0">
                <a:solidFill>
                  <a:srgbClr val="00B050"/>
                </a:solidFill>
              </a:rPr>
              <a:t>	</a:t>
            </a:r>
            <a:r>
              <a:rPr lang="af-ZA" i="1" dirty="0" smtClean="0"/>
              <a:t/>
            </a:r>
            <a:br>
              <a:rPr lang="af-ZA" i="1" dirty="0" smtClean="0"/>
            </a:br>
            <a:r>
              <a:rPr lang="af-ZA" i="1" dirty="0" smtClean="0"/>
              <a:t/>
            </a:r>
            <a:br>
              <a:rPr lang="af-ZA" i="1" dirty="0" smtClean="0"/>
            </a:br>
            <a:r>
              <a:rPr lang="af-ZA" i="1" dirty="0" smtClean="0"/>
              <a:t>“</a:t>
            </a:r>
            <a:r>
              <a:rPr lang="af-ZA" i="1" dirty="0"/>
              <a:t>Simon, Simon!” het Jesus gesê. “Luister! Die Satan het daarop aangedring om julle soos koring te sif. Maar Ek het vir jou gebid dat jou geloof jou nie begewe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9:14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Ek verkondig die evangelie omdat ek móét! En wee my as ek dit nie doen nie!”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Tim. 4:16</a:t>
            </a:r>
            <a:r>
              <a:rPr lang="af-ZA" i="1" dirty="0"/>
              <a:t>	</a:t>
            </a:r>
            <a:r>
              <a:rPr lang="af-ZA" i="1" dirty="0" smtClean="0"/>
              <a:t/>
            </a:r>
            <a:br>
              <a:rPr lang="af-ZA" i="1" dirty="0" smtClean="0"/>
            </a:br>
            <a:r>
              <a:rPr lang="af-ZA" i="1" dirty="0"/>
              <a:t/>
            </a:r>
            <a:br>
              <a:rPr lang="af-ZA" i="1" dirty="0"/>
            </a:br>
            <a:r>
              <a:rPr lang="af-ZA" i="1" dirty="0" smtClean="0"/>
              <a:t>“</a:t>
            </a:r>
            <a:r>
              <a:rPr lang="af-ZA" i="1" dirty="0"/>
              <a:t>Let goed op jou lewe en jou leer, volhard daarin, want deur dit te doen, sal jy jouself red sowel as dié wat na jou luister.”</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14:27-28</a:t>
            </a:r>
            <a:r>
              <a:rPr lang="af-ZA" b="1" dirty="0"/>
              <a:t>	</a:t>
            </a:r>
            <a:r>
              <a:rPr lang="af-ZA" b="1" dirty="0" smtClean="0"/>
              <a:t/>
            </a:r>
            <a:br>
              <a:rPr lang="af-ZA" b="1" dirty="0" smtClean="0"/>
            </a:br>
            <a:r>
              <a:rPr lang="af-ZA" b="1" dirty="0"/>
              <a:t/>
            </a:r>
            <a:br>
              <a:rPr lang="af-ZA" b="1" dirty="0"/>
            </a:br>
            <a:r>
              <a:rPr lang="af-ZA" i="1" dirty="0" smtClean="0"/>
              <a:t>“</a:t>
            </a:r>
            <a:r>
              <a:rPr lang="af-ZA" i="1" dirty="0"/>
              <a:t>Iemand wat nie sy eie kruis dra en agter My aan kom nie, kan nie my dissipel wees nie. “Wie van julle wat 'n gebou wil oprig, gaan nie eers sit en die koste bereken, om te sien of hy genoeg geld het om die werk te voltooi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14:33</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So kan niemand van julle my dissipel wees as hy nie bereid is om van al sy besittings afstand te doen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7:15</a:t>
            </a:r>
            <a:r>
              <a:rPr lang="af-ZA" i="1" dirty="0"/>
              <a:t>	</a:t>
            </a:r>
            <a:r>
              <a:rPr lang="af-ZA" i="1" dirty="0" smtClean="0"/>
              <a:t/>
            </a:r>
            <a:br>
              <a:rPr lang="af-ZA" i="1" dirty="0" smtClean="0"/>
            </a:br>
            <a:r>
              <a:rPr lang="af-ZA" i="1" dirty="0"/>
              <a:t/>
            </a:r>
            <a:br>
              <a:rPr lang="af-ZA" i="1" dirty="0"/>
            </a:br>
            <a:r>
              <a:rPr lang="af-ZA" i="1" dirty="0" smtClean="0"/>
              <a:t>“</a:t>
            </a:r>
            <a:r>
              <a:rPr lang="af-ZA" i="1" dirty="0"/>
              <a:t>Ek begryp self nie wat ek doen nie, want wat ek wil doen, dit doen ek nie, maar wat ek haat, juis dit doen ek</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II Kor. 10:3-5</a:t>
            </a:r>
            <a:r>
              <a:rPr lang="af-ZA" i="1" dirty="0"/>
              <a:t>	</a:t>
            </a:r>
            <a:r>
              <a:rPr lang="af-ZA" i="1" dirty="0" smtClean="0"/>
              <a:t/>
            </a:r>
            <a:br>
              <a:rPr lang="af-ZA" i="1" dirty="0" smtClean="0"/>
            </a:br>
            <a:r>
              <a:rPr lang="af-ZA" i="1" dirty="0" smtClean="0"/>
              <a:t>“Die </a:t>
            </a:r>
            <a:r>
              <a:rPr lang="af-ZA" i="1" dirty="0"/>
              <a:t>wapens van ons stryd is nie die wapens van die mens nie, maar die kragtige wapens van God wat vestings kan vernietig. Daarmee vernietig ons die redenasies en elke hooghartige aanval wat teen die kennis van God gerig word. Ons neem elke gedagte gevange om dit aan Christus gehoorsaam te maak</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6:14</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Maar wat my betref, mag God verhoed dat ek ooit oor iets anders roem as oor die kruis van ons Here Jesus Christus, want deur die kruis is die wêreld vir my dood en ek vir die wêreld</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6:12</a:t>
            </a:r>
            <a:r>
              <a:rPr lang="af-ZA" b="1" dirty="0"/>
              <a:t>	</a:t>
            </a:r>
            <a:r>
              <a:rPr lang="af-ZA" i="1" dirty="0"/>
              <a:t>	</a:t>
            </a:r>
            <a:r>
              <a:rPr lang="af-ZA" i="1" dirty="0" smtClean="0"/>
              <a:t/>
            </a:r>
            <a:br>
              <a:rPr lang="af-ZA" i="1" dirty="0" smtClean="0"/>
            </a:br>
            <a:r>
              <a:rPr lang="af-ZA" i="1" dirty="0"/>
              <a:t/>
            </a:r>
            <a:br>
              <a:rPr lang="af-ZA" i="1" dirty="0"/>
            </a:br>
            <a:r>
              <a:rPr lang="af-ZA" i="1" dirty="0" smtClean="0"/>
              <a:t>“</a:t>
            </a:r>
            <a:r>
              <a:rPr lang="af-ZA" i="1" dirty="0"/>
              <a:t>Ons stryd is nie teen vlees en bloed nie, maar teen elke mag en gesag, teen elke gees wat heers oor hierdie sondige wêreld, teen elke bose gees in die lug</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38</Words>
  <Application>Microsoft Office PowerPoint</Application>
  <PresentationFormat>On-screen Show (4:3)</PresentationFormat>
  <Paragraphs>11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I Tim. 1:18-19   Die oorlog in 'n gelowige se lewe </vt:lpstr>
      <vt:lpstr>Slide 2</vt:lpstr>
      <vt:lpstr>Luk. 14:27-28   “Iemand wat nie sy eie kruis dra en agter My aan kom nie, kan nie my dissipel wees nie. “Wie van julle wat 'n gebou wil oprig, gaan nie eers sit en die koste bereken, om te sien of hy genoeg geld het om die werk te voltooi nie?”</vt:lpstr>
      <vt:lpstr>Luk. 14:33   “So kan niemand van julle my dissipel wees as hy nie bereid is om van al sy besittings afstand te doen nie.”</vt:lpstr>
      <vt:lpstr>Slide 5</vt:lpstr>
      <vt:lpstr>Rom. 7:15   “Ek begryp self nie wat ek doen nie, want wat ek wil doen, dit doen ek nie, maar wat ek haat, juis dit doen ek.</vt:lpstr>
      <vt:lpstr>II Kor. 10:3-5  “Die wapens van ons stryd is nie die wapens van die mens nie, maar die kragtige wapens van God wat vestings kan vernietig. Daarmee vernietig ons die redenasies en elke hooghartige aanval wat teen die kennis van God gerig word. Ons neem elke gedagte gevange om dit aan Christus gehoorsaam te maak.”</vt:lpstr>
      <vt:lpstr>Gal. 6:14   “Maar wat my betref, mag God verhoed dat ek ooit oor iets anders roem as oor die kruis van ons Here Jesus Christus, want deur die kruis is die wêreld vir my dood en ek vir die wêreld.”</vt:lpstr>
      <vt:lpstr>Ef. 6:12    “Ons stryd is nie teen vlees en bloed nie, maar teen elke mag en gesag, teen elke gees wat heers oor hierdie sondige wêreld, teen elke bose gees in die lug.”</vt:lpstr>
      <vt:lpstr>Slide 10</vt:lpstr>
      <vt:lpstr>II Kor. 4:3-4 “As die evangelie wat ons verkondig, tog nog met 'n sluier bedek is, is dit bedek net vir dié wat verlore gaan. Hulle is die ongelowiges wie se verstand deur die god van hierdie wêreld verblind is, sodat hulle die lig van die evangelie nie kan sien nie. Dit is die evangelie van die heerlikheid van Christus, wat die beeld van God is.”</vt:lpstr>
      <vt:lpstr>Luk. 22:31   “Simon, Simon!” het Jesus gesê. “Luister! Die Satan het daarop aangedring om julle soos koring te sif. Maar Ek het vir jou gebid dat jou geloof jou nie begewe nie.</vt:lpstr>
      <vt:lpstr>Slide 13</vt:lpstr>
      <vt:lpstr>I Kor. 9:14   “Ek verkondig die evangelie omdat ek móét! En wee my as ek dit nie doen nie!”</vt:lpstr>
      <vt:lpstr>Slide 15</vt:lpstr>
      <vt:lpstr>I Tim. 4:16   “Let goed op jou lewe en jou leer, volhard daarin, want deur dit te doen, sal jy jouself red sowel as dié wat na jou luister.”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Tim. 1:18-19   Die oorlog in 'n gelowige se lewe </dc:title>
  <dc:creator>Windows User</dc:creator>
  <cp:lastModifiedBy>Windows User</cp:lastModifiedBy>
  <cp:revision>1</cp:revision>
  <dcterms:created xsi:type="dcterms:W3CDTF">2019-11-14T06:34:14Z</dcterms:created>
  <dcterms:modified xsi:type="dcterms:W3CDTF">2019-11-14T06:37:46Z</dcterms:modified>
</cp:coreProperties>
</file>