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691" autoAdjust="0"/>
    <p:restoredTop sz="94660"/>
  </p:normalViewPr>
  <p:slideViewPr>
    <p:cSldViewPr>
      <p:cViewPr varScale="1">
        <p:scale>
          <a:sx n="106" d="100"/>
          <a:sy n="106" d="100"/>
        </p:scale>
        <p:origin x="-157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DD80146-DF50-4D5C-A640-6048B8C3535B}" type="datetimeFigureOut">
              <a:rPr lang="en-US" smtClean="0"/>
              <a:t>11/21/2019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492983-8DE3-4529-A225-02C4C6B84C17}"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DD80146-DF50-4D5C-A640-6048B8C3535B}" type="datetimeFigureOut">
              <a:rPr lang="en-US" smtClean="0"/>
              <a:t>11/21/2019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492983-8DE3-4529-A225-02C4C6B84C1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DD80146-DF50-4D5C-A640-6048B8C3535B}" type="datetimeFigureOut">
              <a:rPr lang="en-US" smtClean="0"/>
              <a:t>11/21/2019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492983-8DE3-4529-A225-02C4C6B84C1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DD80146-DF50-4D5C-A640-6048B8C3535B}" type="datetimeFigureOut">
              <a:rPr lang="en-US" smtClean="0"/>
              <a:t>11/21/2019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492983-8DE3-4529-A225-02C4C6B84C17}"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DD80146-DF50-4D5C-A640-6048B8C3535B}" type="datetimeFigureOut">
              <a:rPr lang="en-US" smtClean="0"/>
              <a:t>11/21/2019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492983-8DE3-4529-A225-02C4C6B84C17}"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DD80146-DF50-4D5C-A640-6048B8C3535B}" type="datetimeFigureOut">
              <a:rPr lang="en-US" smtClean="0"/>
              <a:t>11/21/2019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492983-8DE3-4529-A225-02C4C6B84C17}"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DD80146-DF50-4D5C-A640-6048B8C3535B}" type="datetimeFigureOut">
              <a:rPr lang="en-US" smtClean="0"/>
              <a:t>11/21/2019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2492983-8DE3-4529-A225-02C4C6B84C17}"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DD80146-DF50-4D5C-A640-6048B8C3535B}" type="datetimeFigureOut">
              <a:rPr lang="en-US" smtClean="0"/>
              <a:t>11/21/2019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2492983-8DE3-4529-A225-02C4C6B84C1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D80146-DF50-4D5C-A640-6048B8C3535B}" type="datetimeFigureOut">
              <a:rPr lang="en-US" smtClean="0"/>
              <a:t>11/21/2019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2492983-8DE3-4529-A225-02C4C6B84C1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DD80146-DF50-4D5C-A640-6048B8C3535B}" type="datetimeFigureOut">
              <a:rPr lang="en-US" smtClean="0"/>
              <a:t>11/21/2019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492983-8DE3-4529-A225-02C4C6B84C17}"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DD80146-DF50-4D5C-A640-6048B8C3535B}" type="datetimeFigureOut">
              <a:rPr lang="en-US" smtClean="0"/>
              <a:t>11/21/2019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492983-8DE3-4529-A225-02C4C6B84C17}"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DD80146-DF50-4D5C-A640-6048B8C3535B}" type="datetimeFigureOut">
              <a:rPr lang="en-US" smtClean="0"/>
              <a:t>11/21/2019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492983-8DE3-4529-A225-02C4C6B84C17}"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t>I Tim. </a:t>
            </a:r>
            <a:r>
              <a:rPr lang="af-ZA" b="1" dirty="0" smtClean="0"/>
              <a:t>1:19-20</a:t>
            </a:r>
            <a:br>
              <a:rPr lang="af-ZA" b="1" dirty="0" smtClean="0"/>
            </a:br>
            <a:r>
              <a:rPr lang="af-ZA" b="1" dirty="0"/>
              <a:t/>
            </a:r>
            <a:br>
              <a:rPr lang="af-ZA" b="1" dirty="0"/>
            </a:br>
            <a:r>
              <a:rPr lang="af-ZA" b="1" dirty="0" smtClean="0"/>
              <a:t>Oorgegewe </a:t>
            </a:r>
            <a:r>
              <a:rPr lang="af-ZA" b="1" dirty="0"/>
              <a:t>aan  Satan</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5:1-7</a:t>
            </a:r>
            <a:endParaRPr lang="en-US" dirty="0">
              <a:solidFill>
                <a:srgbClr val="00B05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Job. 1:12</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Toe sê die Here vir die Satan: “Alles wat hy het, gee Ek in jou mag oor. Net aan hom self mag jy nie raak nie</a:t>
            </a:r>
            <a:r>
              <a:rPr lang="af-ZA" i="1"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4:1</a:t>
            </a:r>
            <a:r>
              <a:rPr lang="af-ZA" i="1" dirty="0"/>
              <a:t>	</a:t>
            </a:r>
            <a:r>
              <a:rPr lang="af-ZA" i="1" dirty="0" smtClean="0"/>
              <a:t/>
            </a:r>
            <a:br>
              <a:rPr lang="af-ZA" i="1" dirty="0" smtClean="0"/>
            </a:br>
            <a:r>
              <a:rPr lang="af-ZA" i="1" dirty="0"/>
              <a:t/>
            </a:r>
            <a:br>
              <a:rPr lang="af-ZA" i="1" dirty="0"/>
            </a:br>
            <a:r>
              <a:rPr lang="af-ZA" i="1" dirty="0" smtClean="0"/>
              <a:t>“</a:t>
            </a:r>
            <a:r>
              <a:rPr lang="af-ZA" i="1" dirty="0"/>
              <a:t>Toe is Jesus deur die Gees die woestyn in gelei om deur die duiwel versoek te word</a:t>
            </a:r>
            <a:r>
              <a:rPr lang="af-ZA" i="1" dirty="0" smtClean="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dirty="0">
                <a:solidFill>
                  <a:srgbClr val="00B050"/>
                </a:solidFill>
              </a:rPr>
              <a:t>II Kor. 12:6-8</a:t>
            </a:r>
            <a:r>
              <a:rPr lang="af-ZA" i="1" dirty="0"/>
              <a:t>	</a:t>
            </a:r>
            <a:r>
              <a:rPr lang="af-ZA" i="1" dirty="0" smtClean="0"/>
              <a:t/>
            </a:r>
            <a:br>
              <a:rPr lang="af-ZA" i="1" dirty="0" smtClean="0"/>
            </a:br>
            <a:r>
              <a:rPr lang="af-ZA" i="1" dirty="0"/>
              <a:t/>
            </a:r>
            <a:br>
              <a:rPr lang="af-ZA" i="1" dirty="0"/>
            </a:br>
            <a:r>
              <a:rPr lang="af-ZA" i="1" dirty="0" smtClean="0"/>
              <a:t>“Daarom</a:t>
            </a:r>
            <a:r>
              <a:rPr lang="af-ZA" i="1" dirty="0"/>
              <a:t>, sodat ek nie hoogmoedig sou wees nie, is daar vir my 'n doring in die vlees gegee, 'n boodskapper van Satan om my met vuiste te slaan. Drie maal het ek die Here gebid dat dit van my af weggeneem moet word. Sy antwoord was: “My genade is vir jou genoeg</a:t>
            </a:r>
            <a:r>
              <a:rPr lang="af-ZA" i="1" dirty="0" smtClean="0"/>
              <a: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Luk. 22:31-32</a:t>
            </a:r>
            <a:r>
              <a:rPr lang="af-ZA" i="1" dirty="0">
                <a:solidFill>
                  <a:srgbClr val="00B050"/>
                </a:solidFill>
              </a:rPr>
              <a:t>	</a:t>
            </a:r>
            <a:r>
              <a:rPr lang="af-ZA" i="1" dirty="0" smtClean="0">
                <a:solidFill>
                  <a:srgbClr val="00B050"/>
                </a:solidFill>
              </a:rPr>
              <a:t/>
            </a:r>
            <a:br>
              <a:rPr lang="af-ZA" i="1" dirty="0" smtClean="0">
                <a:solidFill>
                  <a:srgbClr val="00B050"/>
                </a:solidFill>
              </a:rPr>
            </a:br>
            <a:r>
              <a:rPr lang="af-ZA" i="1" dirty="0"/>
              <a:t/>
            </a:r>
            <a:br>
              <a:rPr lang="af-ZA" i="1" dirty="0"/>
            </a:br>
            <a:r>
              <a:rPr lang="af-ZA" i="1" dirty="0" smtClean="0"/>
              <a:t>“</a:t>
            </a:r>
            <a:r>
              <a:rPr lang="af-ZA" i="1" dirty="0"/>
              <a:t>Simon, Simon!” het Jesus gesê. “Luister! Die Satan het daarop aangedring om julle soos koring te sif. Maar Ek het vir jou gebid dat jou geloof jou nie begewe nie. As jy weer tot inkeer gekom het, moet jy jou broers versterk</a:t>
            </a:r>
            <a:r>
              <a:rPr lang="af-ZA" i="1" dirty="0" smtClean="0"/>
              <a: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Sam. 16:14</a:t>
            </a:r>
            <a:r>
              <a:rPr lang="af-ZA" i="1" dirty="0"/>
              <a:t>	</a:t>
            </a:r>
            <a:r>
              <a:rPr lang="af-ZA" i="1" dirty="0" smtClean="0"/>
              <a:t/>
            </a:r>
            <a:br>
              <a:rPr lang="af-ZA" i="1" dirty="0" smtClean="0"/>
            </a:br>
            <a:r>
              <a:rPr lang="af-ZA" i="1" dirty="0"/>
              <a:t/>
            </a:r>
            <a:br>
              <a:rPr lang="af-ZA" i="1" dirty="0"/>
            </a:br>
            <a:r>
              <a:rPr lang="af-ZA" i="1" dirty="0" smtClean="0"/>
              <a:t>“</a:t>
            </a:r>
            <a:r>
              <a:rPr lang="af-ZA" i="1" dirty="0"/>
              <a:t>Maar die Gees van die Here het van Saul gewyk, en 'n bose gees wat deur die Here gestuur is, het hom voortdurend ontstel</a:t>
            </a:r>
            <a:r>
              <a:rPr lang="af-ZA" i="1" dirty="0" smtClean="0"/>
              <a:t>.”</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13:27</a:t>
            </a:r>
            <a:r>
              <a:rPr lang="af-ZA" i="1" dirty="0">
                <a:solidFill>
                  <a:srgbClr val="00B050"/>
                </a:solidFill>
              </a:rPr>
              <a:t>	</a:t>
            </a:r>
            <a:r>
              <a:rPr lang="af-ZA" i="1" dirty="0" smtClean="0">
                <a:solidFill>
                  <a:srgbClr val="00B050"/>
                </a:solidFill>
              </a:rPr>
              <a:t/>
            </a:r>
            <a:br>
              <a:rPr lang="af-ZA" i="1" dirty="0" smtClean="0">
                <a:solidFill>
                  <a:srgbClr val="00B050"/>
                </a:solidFill>
              </a:rPr>
            </a:br>
            <a:r>
              <a:rPr lang="af-ZA" i="1" dirty="0"/>
              <a:t/>
            </a:r>
            <a:br>
              <a:rPr lang="af-ZA" i="1" dirty="0"/>
            </a:br>
            <a:r>
              <a:rPr lang="af-ZA" i="1" dirty="0" smtClean="0"/>
              <a:t>“</a:t>
            </a:r>
            <a:r>
              <a:rPr lang="af-ZA" i="1" dirty="0"/>
              <a:t>En nadat Judas die stukkie brood gevat het, het die Satan in hom ingevaar. Toe sê Jesus vir hom: “Wat jy wil doen, moet jy baie gou doen</a:t>
            </a:r>
            <a:r>
              <a:rPr lang="af-ZA" i="1" dirty="0" smtClean="0"/>
              <a:t>!”</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5:6</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So sou sy sondige aard vernietig word, sodat sy gees gered kan word op die dag wanneer die Here kom</a:t>
            </a:r>
            <a:r>
              <a:rPr lang="af-ZA" i="1" dirty="0" smtClean="0"/>
              <a:t>.”</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5:7</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Julle selfverheffing is nie mooi nie. Weet julle nie dat 'n bietjie suurdeeg die hele deeg deurtrek nie? Verwyder dan die ou suurdeeg, sodat julle nuwe, ongesuurde deeg kan wees, en dit is julle ook werklik.”</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Tit. 2:12	</a:t>
            </a:r>
            <a:r>
              <a:rPr lang="af-ZA" b="1" dirty="0" smtClean="0"/>
              <a:t/>
            </a:r>
            <a:br>
              <a:rPr lang="af-ZA" b="1" dirty="0" smtClean="0"/>
            </a:br>
            <a:r>
              <a:rPr lang="af-ZA" b="1" dirty="0"/>
              <a:t/>
            </a:r>
            <a:br>
              <a:rPr lang="af-ZA" b="1" dirty="0"/>
            </a:br>
            <a:r>
              <a:rPr lang="af-ZA" i="1" dirty="0" smtClean="0"/>
              <a:t>“</a:t>
            </a:r>
            <a:r>
              <a:rPr lang="af-ZA" i="1" dirty="0"/>
              <a:t>Hy het Homself vir ons as offer gegee om ons van alle ongeregtigheid vry te maak en ons van sonde te reinig, sodat ons sy eie volk kan wees wat ywerig is om die goeie te doen.”</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a:t>
            </a:r>
            <a:r>
              <a:rPr lang="af-ZA" b="1" dirty="0" smtClean="0">
                <a:solidFill>
                  <a:srgbClr val="00B050"/>
                </a:solidFill>
              </a:rPr>
              <a:t>25:31-33</a:t>
            </a:r>
            <a:r>
              <a:rPr lang="af-ZA" b="1" dirty="0" smtClean="0"/>
              <a:t/>
            </a:r>
            <a:br>
              <a:rPr lang="af-ZA" b="1" dirty="0" smtClean="0"/>
            </a:br>
            <a:r>
              <a:rPr lang="af-ZA" i="1" dirty="0"/>
              <a:t>	</a:t>
            </a:r>
            <a:r>
              <a:rPr lang="af-ZA" i="1" dirty="0" smtClean="0"/>
              <a:t/>
            </a:r>
            <a:br>
              <a:rPr lang="af-ZA" i="1" dirty="0" smtClean="0"/>
            </a:br>
            <a:r>
              <a:rPr lang="af-ZA" i="1" dirty="0" smtClean="0"/>
              <a:t>“Al </a:t>
            </a:r>
            <a:r>
              <a:rPr lang="af-ZA" i="1" dirty="0"/>
              <a:t>die volke sal voor Hom bymekaar gebring word, en Hy sal die mense van mekaar skei soos 'n wagter die skape van die bokke skei. Die skape sal Hy regs en die bokke links van Hom laat staan</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5:12</a:t>
            </a:r>
            <a:r>
              <a:rPr lang="af-ZA" i="1" dirty="0"/>
              <a:t>	</a:t>
            </a:r>
            <a:r>
              <a:rPr lang="af-ZA" i="1" dirty="0" smtClean="0"/>
              <a:t/>
            </a:r>
            <a:br>
              <a:rPr lang="af-ZA" i="1" dirty="0" smtClean="0"/>
            </a:br>
            <a:r>
              <a:rPr lang="af-ZA" i="1" dirty="0"/>
              <a:t/>
            </a:r>
            <a:br>
              <a:rPr lang="af-ZA" i="1" dirty="0"/>
            </a:br>
            <a:r>
              <a:rPr lang="af-ZA" i="1" dirty="0" smtClean="0"/>
              <a:t>“</a:t>
            </a:r>
            <a:r>
              <a:rPr lang="af-ZA" i="1" dirty="0"/>
              <a:t>Per slot van rekening is dit nie vir my om oor mense buite die gemeente te oordeel nie. God sal oor hulle oordeel. Maar julle moet oor julle eie mense oordeel: “Verwyder die slegte mens onder julle uit</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7:20</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So sal julle die vals profete dan aan hulle vrugte ken</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5:11</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Wat ek geskryf het, was dat julle nie moet omgaan met iemand wat homself 'n gelowige noem, maar wat onsedelik of geldgierig of 'n afgodsdienaar of kwaadprater of dronkaard of bedrieër is nie. Met so iemand moet julle nie eens saam eet nie.”</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53</Words>
  <Application>Microsoft Office PowerPoint</Application>
  <PresentationFormat>On-screen Show (4:3)</PresentationFormat>
  <Paragraphs>15</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I Tim. 1:19-20  Oorgegewe aan  Satan</vt:lpstr>
      <vt:lpstr>Slide 2</vt:lpstr>
      <vt:lpstr>Tit. 2:12   “Hy het Homself vir ons as offer gegee om ons van alle ongeregtigheid vry te maak en ons van sonde te reinig, sodat ons sy eie volk kan wees wat ywerig is om die goeie te doen.”</vt:lpstr>
      <vt:lpstr>Matt. 25:31-33   “Al die volke sal voor Hom bymekaar gebring word, en Hy sal die mense van mekaar skei soos 'n wagter die skape van die bokke skei. Die skape sal Hy regs en die bokke links van Hom laat staan.”</vt:lpstr>
      <vt:lpstr>I Kor. 5:12   “Per slot van rekening is dit nie vir my om oor mense buite die gemeente te oordeel nie. God sal oor hulle oordeel. Maar julle moet oor julle eie mense oordeel: “Verwyder die slegte mens onder julle uit!”</vt:lpstr>
      <vt:lpstr>Matt. 7:20   “So sal julle die vals profete dan aan hulle vrugte ken.”</vt:lpstr>
      <vt:lpstr>Slide 7</vt:lpstr>
      <vt:lpstr>I  Kor. 5:11   “Wat ek geskryf het, was dat julle nie moet omgaan met iemand wat homself 'n gelowige noem, maar wat onsedelik of geldgierig of 'n afgodsdienaar of kwaadprater of dronkaard of bedrieër is nie. Met so iemand moet julle nie eens saam eet nie.”</vt:lpstr>
      <vt:lpstr>Slide 9</vt:lpstr>
      <vt:lpstr>I Kor. 5:1-7</vt:lpstr>
      <vt:lpstr>Slide 11</vt:lpstr>
      <vt:lpstr>Job. 1:12   “Toe sê die Here vir die Satan: “Alles wat hy het, gee Ek in jou mag oor. Net aan hom self mag jy nie raak nie.”</vt:lpstr>
      <vt:lpstr>Matt. 4:1   “Toe is Jesus deur die Gees die woestyn in gelei om deur die duiwel versoek te word.</vt:lpstr>
      <vt:lpstr>II Kor. 12:6-8   “Daarom, sodat ek nie hoogmoedig sou wees nie, is daar vir my 'n doring in die vlees gegee, 'n boodskapper van Satan om my met vuiste te slaan. Drie maal het ek die Here gebid dat dit van my af weggeneem moet word. Sy antwoord was: “My genade is vir jou genoeg.”</vt:lpstr>
      <vt:lpstr>Luk. 22:31-32   “Simon, Simon!” het Jesus gesê. “Luister! Die Satan het daarop aangedring om julle soos koring te sif. Maar Ek het vir jou gebid dat jou geloof jou nie begewe nie. As jy weer tot inkeer gekom het, moet jy jou broers versterk.”</vt:lpstr>
      <vt:lpstr>Slide 16</vt:lpstr>
      <vt:lpstr>I Sam. 16:14   “Maar die Gees van die Here het van Saul gewyk, en 'n bose gees wat deur die Here gestuur is, het hom voortdurend ontstel.”</vt:lpstr>
      <vt:lpstr>Joh. 13:27   “En nadat Judas die stukkie brood gevat het, het die Satan in hom ingevaar. Toe sê Jesus vir hom: “Wat jy wil doen, moet jy baie gou doen!”</vt:lpstr>
      <vt:lpstr>Slide 19</vt:lpstr>
      <vt:lpstr>I  Kor. 5:6   “So sou sy sondige aard vernietig word, sodat sy gees gered kan word op die dag wanneer die Here kom.”</vt:lpstr>
      <vt:lpstr>I Kor. 5:7   “Julle selfverheffing is nie mooi nie. Weet julle nie dat 'n bietjie suurdeeg die hele deeg deurtrek nie? Verwyder dan die ou suurdeeg, sodat julle nuwe, ongesuurde deeg kan wees, en dit is julle ook werklik.”</vt:lpstr>
      <vt:lpstr>Slide 22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 Tim. 1:19-20  Oorgegewe aan  Satan</dc:title>
  <dc:creator>Windows User</dc:creator>
  <cp:lastModifiedBy>Windows User</cp:lastModifiedBy>
  <cp:revision>1</cp:revision>
  <dcterms:created xsi:type="dcterms:W3CDTF">2019-11-21T06:08:04Z</dcterms:created>
  <dcterms:modified xsi:type="dcterms:W3CDTF">2019-11-21T06:13:41Z</dcterms:modified>
</cp:coreProperties>
</file>