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168" autoAdjust="0"/>
    <p:restoredTop sz="94660"/>
  </p:normalViewPr>
  <p:slideViewPr>
    <p:cSldViewPr>
      <p:cViewPr varScale="1">
        <p:scale>
          <a:sx n="106" d="100"/>
          <a:sy n="106" d="100"/>
        </p:scale>
        <p:origin x="-155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3FAAF20-17ED-4D69-98FE-B643DE06D0A6}" type="datetimeFigureOut">
              <a:rPr lang="en-US" smtClean="0"/>
              <a:t>11/28/2019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CB2D72-3FB8-4A26-9862-B2D18C0A716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FAAF20-17ED-4D69-98FE-B643DE06D0A6}" type="datetimeFigureOut">
              <a:rPr lang="en-US" smtClean="0"/>
              <a:t>11/28/2019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CB2D72-3FB8-4A26-9862-B2D18C0A716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FAAF20-17ED-4D69-98FE-B643DE06D0A6}" type="datetimeFigureOut">
              <a:rPr lang="en-US" smtClean="0"/>
              <a:t>11/28/2019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CB2D72-3FB8-4A26-9862-B2D18C0A716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FAAF20-17ED-4D69-98FE-B643DE06D0A6}" type="datetimeFigureOut">
              <a:rPr lang="en-US" smtClean="0"/>
              <a:t>11/28/2019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CB2D72-3FB8-4A26-9862-B2D18C0A716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FAAF20-17ED-4D69-98FE-B643DE06D0A6}" type="datetimeFigureOut">
              <a:rPr lang="en-US" smtClean="0"/>
              <a:t>11/28/2019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CB2D72-3FB8-4A26-9862-B2D18C0A716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3FAAF20-17ED-4D69-98FE-B643DE06D0A6}" type="datetimeFigureOut">
              <a:rPr lang="en-US" smtClean="0"/>
              <a:t>11/28/2019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CB2D72-3FB8-4A26-9862-B2D18C0A716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FAAF20-17ED-4D69-98FE-B643DE06D0A6}" type="datetimeFigureOut">
              <a:rPr lang="en-US" smtClean="0"/>
              <a:t>11/28/2019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CB2D72-3FB8-4A26-9862-B2D18C0A716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FAAF20-17ED-4D69-98FE-B643DE06D0A6}" type="datetimeFigureOut">
              <a:rPr lang="en-US" smtClean="0"/>
              <a:t>11/28/2019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CB2D72-3FB8-4A26-9862-B2D18C0A716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FAAF20-17ED-4D69-98FE-B643DE06D0A6}" type="datetimeFigureOut">
              <a:rPr lang="en-US" smtClean="0"/>
              <a:t>11/28/2019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CB2D72-3FB8-4A26-9862-B2D18C0A716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FAAF20-17ED-4D69-98FE-B643DE06D0A6}" type="datetimeFigureOut">
              <a:rPr lang="en-US" smtClean="0"/>
              <a:t>11/28/2019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CB2D72-3FB8-4A26-9862-B2D18C0A716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FAAF20-17ED-4D69-98FE-B643DE06D0A6}" type="datetimeFigureOut">
              <a:rPr lang="en-US" smtClean="0"/>
              <a:t>11/28/2019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CB2D72-3FB8-4A26-9862-B2D18C0A716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FAAF20-17ED-4D69-98FE-B643DE06D0A6}" type="datetimeFigureOut">
              <a:rPr lang="en-US" smtClean="0"/>
              <a:t>11/28/2019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CB2D72-3FB8-4A26-9862-B2D18C0A716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I Tim. 2:1-7	</a:t>
            </a:r>
            <a:r>
              <a:rPr lang="af-ZA" b="1" dirty="0" smtClean="0"/>
              <a:t/>
            </a:r>
            <a:br>
              <a:rPr lang="af-ZA" b="1" dirty="0" smtClean="0"/>
            </a:br>
            <a:r>
              <a:rPr lang="af-ZA" b="1" dirty="0"/>
              <a:t/>
            </a:r>
            <a:br>
              <a:rPr lang="af-ZA" b="1" dirty="0"/>
            </a:br>
            <a:r>
              <a:rPr lang="af-ZA" b="1" dirty="0" smtClean="0"/>
              <a:t/>
            </a:r>
            <a:br>
              <a:rPr lang="af-ZA" b="1" dirty="0" smtClean="0"/>
            </a:br>
            <a:r>
              <a:rPr lang="af-ZA" b="1" dirty="0" smtClean="0"/>
              <a:t>Evangeliese </a:t>
            </a:r>
            <a:r>
              <a:rPr lang="af-ZA" b="1" dirty="0"/>
              <a:t>gebed</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Every priest is ordained for men in things pertaining to God </a:t>
            </a:r>
            <a:r>
              <a:rPr lang="af-ZA" dirty="0" smtClean="0"/>
              <a:t>“</a:t>
            </a:r>
            <a:br>
              <a:rPr lang="af-ZA" dirty="0" smtClean="0"/>
            </a:br>
            <a:r>
              <a:rPr lang="af-ZA" dirty="0"/>
              <a:t/>
            </a:r>
            <a:br>
              <a:rPr lang="af-ZA" dirty="0"/>
            </a:br>
            <a:r>
              <a:rPr lang="af-ZA" dirty="0" smtClean="0"/>
              <a:t>				</a:t>
            </a:r>
            <a:r>
              <a:rPr lang="af-ZA" b="1" dirty="0" smtClean="0">
                <a:solidFill>
                  <a:srgbClr val="7030A0"/>
                </a:solidFill>
              </a:rPr>
              <a:t>Andrew Murray</a:t>
            </a:r>
            <a:r>
              <a:rPr lang="af-ZA" dirty="0" smtClean="0"/>
              <a:t>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Our priestly power with God depends on our personal life and walk...They who have not defiled their garments</a:t>
            </a:r>
            <a:r>
              <a:rPr lang="af-ZA" dirty="0"/>
              <a:t>”</a:t>
            </a:r>
            <a:r>
              <a:rPr lang="en-US" dirty="0"/>
              <a:t/>
            </a:r>
            <a:br>
              <a:rPr lang="en-US" dirty="0"/>
            </a:br>
            <a:r>
              <a:rPr lang="en-US" dirty="0" smtClean="0"/>
              <a:t/>
            </a:r>
            <a:br>
              <a:rPr lang="en-US" dirty="0" smtClean="0"/>
            </a:br>
            <a:r>
              <a:rPr lang="en-US" dirty="0" smtClean="0"/>
              <a:t>				</a:t>
            </a:r>
            <a:r>
              <a:rPr lang="af-ZA" b="1" dirty="0" smtClean="0">
                <a:solidFill>
                  <a:srgbClr val="7030A0"/>
                </a:solidFill>
              </a:rPr>
              <a:t>Andrew Murray</a:t>
            </a:r>
            <a:r>
              <a:rPr lang="en-US" dirty="0"/>
              <a:t/>
            </a:r>
            <a:br>
              <a:rPr lang="en-US" dirty="0"/>
            </a:b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11:8</a:t>
            </a:r>
            <a:r>
              <a:rPr lang="af-ZA" i="1" dirty="0"/>
              <a:t>	</a:t>
            </a:r>
            <a:r>
              <a:rPr lang="af-ZA" i="1" dirty="0" smtClean="0"/>
              <a:t/>
            </a:r>
            <a:br>
              <a:rPr lang="af-ZA" i="1" dirty="0" smtClean="0"/>
            </a:br>
            <a:r>
              <a:rPr lang="af-ZA" i="1" dirty="0"/>
              <a:t/>
            </a:r>
            <a:br>
              <a:rPr lang="af-ZA" i="1" dirty="0"/>
            </a:br>
            <a:r>
              <a:rPr lang="af-ZA" i="1" dirty="0" smtClean="0"/>
              <a:t>“</a:t>
            </a:r>
            <a:r>
              <a:rPr lang="af-ZA" i="1" dirty="0"/>
              <a:t>Ek sê vir julle: Al sou hy nie opstaan en dit vir hom gee omdat hy sy vriend is nie, sal hy tog opstaan en hom alles gee wat hy nodig het, omdat hy hom nie skaam om aan te hou vra nie</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He prays not at all, who does not press his plea. Cold prayers have no claim on heaven, and no hearing in the courts above. Fire is the life of prayer, and heaven is reached by flaming importunity rising in an ascending scale.”</a:t>
            </a:r>
            <a:r>
              <a:rPr lang="en-US" dirty="0"/>
              <a:t/>
            </a:r>
            <a:br>
              <a:rPr lang="en-US" dirty="0"/>
            </a:br>
            <a:r>
              <a:rPr lang="en-US" dirty="0" smtClean="0"/>
              <a:t/>
            </a:r>
            <a:br>
              <a:rPr lang="en-US" dirty="0" smtClean="0"/>
            </a:br>
            <a:r>
              <a:rPr lang="en-US" dirty="0" smtClean="0"/>
              <a:t>				</a:t>
            </a:r>
            <a:r>
              <a:rPr lang="af-ZA" b="1" dirty="0" smtClean="0">
                <a:solidFill>
                  <a:srgbClr val="7030A0"/>
                </a:solidFill>
              </a:rPr>
              <a:t>E.M Bounds</a:t>
            </a:r>
            <a:endParaRPr lang="en-US" dirty="0">
              <a:solidFill>
                <a:srgbClr val="7030A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There can be no question but that importunate prayer moves God, and heightens human character</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E.M Bounds</a:t>
            </a:r>
            <a:r>
              <a:rPr lang="af-ZA" i="1" dirty="0" smtClean="0">
                <a:solidFill>
                  <a:srgbClr val="7030A0"/>
                </a:solidFill>
              </a:rPr>
              <a:t> </a:t>
            </a:r>
            <a:endParaRPr lang="en-US" dirty="0">
              <a:solidFill>
                <a:srgbClr val="7030A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11:9-10</a:t>
            </a:r>
            <a:r>
              <a:rPr lang="af-ZA" dirty="0" smtClean="0">
                <a:solidFill>
                  <a:srgbClr val="00B050"/>
                </a:solidFill>
              </a:rPr>
              <a:t> </a:t>
            </a:r>
            <a:r>
              <a:rPr lang="af-ZA" dirty="0" smtClean="0"/>
              <a:t/>
            </a:r>
            <a:br>
              <a:rPr lang="af-ZA" dirty="0" smtClean="0"/>
            </a:br>
            <a:r>
              <a:rPr lang="af-ZA" dirty="0"/>
              <a:t/>
            </a:r>
            <a:br>
              <a:rPr lang="af-ZA" dirty="0"/>
            </a:br>
            <a:r>
              <a:rPr lang="af-ZA" dirty="0" smtClean="0"/>
              <a:t>“</a:t>
            </a:r>
            <a:r>
              <a:rPr lang="af-ZA" i="1" dirty="0"/>
              <a:t>En Ek sê vir julle: Bid, en vir julle sal gegee word; soek, en julle sal vind; klop, en vir julle sal oopgemaak </a:t>
            </a:r>
            <a:r>
              <a:rPr lang="af-ZA" i="1" dirty="0" smtClean="0"/>
              <a:t>word.</a:t>
            </a:r>
            <a:br>
              <a:rPr lang="af-ZA" i="1" dirty="0" smtClean="0"/>
            </a:br>
            <a:r>
              <a:rPr lang="af-ZA" i="1" dirty="0" smtClean="0"/>
              <a:t>Want </a:t>
            </a:r>
            <a:r>
              <a:rPr lang="af-ZA" i="1" dirty="0"/>
              <a:t>elkeen wat bid, ontvang; en hy wat soek, vind; en vir hom wat klop, sal oopgemaak word</a:t>
            </a:r>
            <a:r>
              <a:rPr lang="af-ZA" i="1" dirty="0" smtClean="0"/>
              <a:t>.</a:t>
            </a:r>
            <a:r>
              <a:rPr lang="af-ZA"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smtClean="0"/>
              <a:t>One </a:t>
            </a:r>
            <a:r>
              <a:rPr lang="af-ZA" i="1" dirty="0"/>
              <a:t>thing more, the soul-winner must be a master of the art of prayer. You cannot bring souls to God if you go not to God yourself</a:t>
            </a:r>
            <a:r>
              <a:rPr lang="af-ZA" dirty="0" smtClean="0"/>
              <a:t>.”</a:t>
            </a:r>
            <a:r>
              <a:rPr lang="en-US" dirty="0" smtClean="0"/>
              <a:t/>
            </a:r>
            <a:br>
              <a:rPr lang="en-US" dirty="0" smtClean="0"/>
            </a:br>
            <a:r>
              <a:rPr lang="en-US" dirty="0"/>
              <a:t/>
            </a:r>
            <a:br>
              <a:rPr lang="en-US" dirty="0"/>
            </a:br>
            <a:r>
              <a:rPr lang="en-US" dirty="0" smtClean="0"/>
              <a:t>				</a:t>
            </a:r>
            <a:r>
              <a:rPr lang="af-ZA" b="1" dirty="0" smtClean="0">
                <a:solidFill>
                  <a:srgbClr val="7030A0"/>
                </a:solidFill>
              </a:rPr>
              <a:t>Charles Spurgeon </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it is fine to pray in your support group; it builds intimacy and warmth. But when we need to get something done in the church? That calls for practical things</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Ben Patterson</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2 Kor. 5:7 	</a:t>
            </a:r>
            <a:r>
              <a:rPr lang="af-ZA" b="1" dirty="0" smtClean="0"/>
              <a:t/>
            </a:r>
            <a:br>
              <a:rPr lang="af-ZA" b="1" dirty="0" smtClean="0"/>
            </a:br>
            <a:r>
              <a:rPr lang="af-ZA" b="1" dirty="0"/>
              <a:t/>
            </a:r>
            <a:br>
              <a:rPr lang="af-ZA" b="1" dirty="0"/>
            </a:br>
            <a:r>
              <a:rPr lang="af-ZA" i="1" dirty="0" smtClean="0"/>
              <a:t>“...</a:t>
            </a:r>
            <a:r>
              <a:rPr lang="af-ZA" i="1" dirty="0"/>
              <a:t>want ons lewe deur geloof, nie deur sien nie.”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When prayer is moved to the periphery of the church, it can only mean that God has to, </a:t>
            </a:r>
            <a:r>
              <a:rPr lang="af-ZA" i="1" dirty="0" smtClean="0"/>
              <a:t/>
            </a:r>
            <a:br>
              <a:rPr lang="af-ZA" i="1" dirty="0" smtClean="0"/>
            </a:br>
            <a:r>
              <a:rPr lang="af-ZA" i="1" dirty="0" smtClean="0"/>
              <a:t>and </a:t>
            </a:r>
            <a:r>
              <a:rPr lang="af-ZA" i="1" dirty="0"/>
              <a:t>life becomes fragmented </a:t>
            </a:r>
            <a:r>
              <a:rPr lang="af-ZA" i="1" dirty="0" smtClean="0"/>
              <a:t/>
            </a:r>
            <a:br>
              <a:rPr lang="af-ZA" i="1" dirty="0" smtClean="0"/>
            </a:br>
            <a:r>
              <a:rPr lang="af-ZA" i="1" dirty="0" smtClean="0"/>
              <a:t>and </a:t>
            </a:r>
            <a:r>
              <a:rPr lang="af-ZA" i="1" dirty="0"/>
              <a:t>very, very busy.”</a:t>
            </a:r>
            <a:r>
              <a:rPr lang="en-US" dirty="0"/>
              <a:t/>
            </a:r>
            <a:br>
              <a:rPr lang="en-US" dirty="0"/>
            </a:br>
            <a:r>
              <a:rPr lang="en-US" dirty="0" smtClean="0"/>
              <a:t/>
            </a:r>
            <a:br>
              <a:rPr lang="en-US" dirty="0" smtClean="0"/>
            </a:br>
            <a:r>
              <a:rPr lang="en-US" dirty="0" smtClean="0"/>
              <a:t>				</a:t>
            </a:r>
            <a:r>
              <a:rPr lang="af-ZA" b="1" dirty="0" smtClean="0">
                <a:solidFill>
                  <a:srgbClr val="7030A0"/>
                </a:solidFill>
              </a:rPr>
              <a:t>Ben Patterson</a:t>
            </a:r>
            <a:endParaRPr lang="en-US"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30:15</a:t>
            </a:r>
            <a:r>
              <a:rPr lang="af-ZA" i="1" dirty="0">
                <a:solidFill>
                  <a:srgbClr val="00B050"/>
                </a:solidFill>
              </a:rPr>
              <a:t> </a:t>
            </a:r>
            <a:r>
              <a:rPr lang="af-ZA" i="1" dirty="0"/>
              <a:t>	</a:t>
            </a:r>
            <a:r>
              <a:rPr lang="af-ZA" i="1" dirty="0" smtClean="0"/>
              <a:t/>
            </a:r>
            <a:br>
              <a:rPr lang="af-ZA" i="1" dirty="0" smtClean="0"/>
            </a:br>
            <a:r>
              <a:rPr lang="af-ZA" i="1" dirty="0"/>
              <a:t/>
            </a:r>
            <a:br>
              <a:rPr lang="af-ZA" i="1" dirty="0"/>
            </a:br>
            <a:r>
              <a:rPr lang="af-ZA" i="1" dirty="0" smtClean="0"/>
              <a:t>“</a:t>
            </a:r>
            <a:r>
              <a:rPr lang="af-ZA" i="1" dirty="0"/>
              <a:t>So het die Here my God, die Heilige van Israel, gesê: As julle julle bekeer en tot rus kom, sal julle gered word. </a:t>
            </a:r>
            <a:r>
              <a:rPr lang="af-ZA" i="1" u="sng" dirty="0"/>
              <a:t>Julle krag lê in stil wees en vertroue hê</a:t>
            </a:r>
            <a:r>
              <a:rPr lang="af-ZA" i="1" dirty="0"/>
              <a:t>. Maar dit wou julle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1 Pet. 2:</a:t>
            </a:r>
            <a:r>
              <a:rPr lang="af-ZA" b="1" dirty="0"/>
              <a:t>5 	</a:t>
            </a:r>
            <a:r>
              <a:rPr lang="af-ZA" b="1" dirty="0" smtClean="0"/>
              <a:t/>
            </a:r>
            <a:br>
              <a:rPr lang="af-ZA" b="1" dirty="0" smtClean="0"/>
            </a:br>
            <a:r>
              <a:rPr lang="af-ZA" b="1" dirty="0"/>
              <a:t/>
            </a:r>
            <a:br>
              <a:rPr lang="af-ZA" b="1" dirty="0"/>
            </a:br>
            <a:r>
              <a:rPr lang="af-ZA" i="1" dirty="0" smtClean="0"/>
              <a:t>“</a:t>
            </a:r>
            <a:r>
              <a:rPr lang="af-ZA" i="1" dirty="0"/>
              <a:t>Laat julle as lewende stene opbou tot ‘n geestelike huis, om ‘n heilige </a:t>
            </a:r>
            <a:r>
              <a:rPr lang="af-ZA" i="1" u="sng" dirty="0"/>
              <a:t>priesterdom</a:t>
            </a:r>
            <a:r>
              <a:rPr lang="af-ZA" i="1" dirty="0"/>
              <a:t> te wees en geestelike offers te bring wat deur Jesus Christus vir God welgevallig is.”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210</Words>
  <Application>Microsoft Office PowerPoint</Application>
  <PresentationFormat>On-screen Show (4:3)</PresentationFormat>
  <Paragraphs>13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I Tim. 2:1-7    Evangeliese gebed </vt:lpstr>
      <vt:lpstr>Slide 2</vt:lpstr>
      <vt:lpstr>“One thing more, the soul-winner must be a master of the art of prayer. You cannot bring souls to God if you go not to God yourself.”      Charles Spurgeon </vt:lpstr>
      <vt:lpstr>Slide 4</vt:lpstr>
      <vt:lpstr>“..it is fine to pray in your support group; it builds intimacy and warmth. But when we need to get something done in the church? That calls for practical things...”      Ben Patterson</vt:lpstr>
      <vt:lpstr>2 Kor. 5:7    “...want ons lewe deur geloof, nie deur sien nie.”</vt:lpstr>
      <vt:lpstr>“When prayer is moved to the periphery of the church, it can only mean that God has to,  and life becomes fragmented  and very, very busy.”      Ben Patterson</vt:lpstr>
      <vt:lpstr>Jes. 30:15    “So het die Here my God, die Heilige van Israel, gesê: As julle julle bekeer en tot rus kom, sal julle gered word. Julle krag lê in stil wees en vertroue hê. Maar dit wou julle nie;”</vt:lpstr>
      <vt:lpstr>1 Pet. 2:5    “Laat julle as lewende stene opbou tot ‘n geestelike huis, om ‘n heilige priesterdom te wees en geestelike offers te bring wat deur Jesus Christus vir God welgevallig is.”</vt:lpstr>
      <vt:lpstr>“Every priest is ordained for men in things pertaining to God “      Andrew Murray </vt:lpstr>
      <vt:lpstr>“Our priestly power with God depends on our personal life and walk...They who have not defiled their garments”      Andrew Murray </vt:lpstr>
      <vt:lpstr>Slide 12</vt:lpstr>
      <vt:lpstr>Luk. 11:8   “Ek sê vir julle: Al sou hy nie opstaan en dit vir hom gee omdat hy sy vriend is nie, sal hy tog opstaan en hom alles gee wat hy nodig het, omdat hy hom nie skaam om aan te hou vra nie.”</vt:lpstr>
      <vt:lpstr>“He prays not at all, who does not press his plea. Cold prayers have no claim on heaven, and no hearing in the courts above. Fire is the life of prayer, and heaven is reached by flaming importunity rising in an ascending scale.”      E.M Bounds</vt:lpstr>
      <vt:lpstr>“There can be no question but that importunate prayer moves God, and heightens human character!”      E.M Bounds </vt:lpstr>
      <vt:lpstr>Luk 11:9-10   “En Ek sê vir julle: Bid, en vir julle sal gegee word; soek, en julle sal vind; klop, en vir julle sal oopgemaak word. Want elkeen wat bid, ontvang; en hy wat soek, vind; en vir hom wat klop, sal oopgemaak word.”</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Tim. 2:1-7    Evangeliese gebed </dc:title>
  <dc:creator>Windows User</dc:creator>
  <cp:lastModifiedBy>Windows User</cp:lastModifiedBy>
  <cp:revision>1</cp:revision>
  <dcterms:created xsi:type="dcterms:W3CDTF">2019-11-28T05:51:19Z</dcterms:created>
  <dcterms:modified xsi:type="dcterms:W3CDTF">2019-11-28T05:58:35Z</dcterms:modified>
</cp:coreProperties>
</file>