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6" r:id="rId8"/>
    <p:sldId id="262" r:id="rId9"/>
    <p:sldId id="263" r:id="rId10"/>
    <p:sldId id="264"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7049" autoAdjust="0"/>
    <p:restoredTop sz="94660"/>
  </p:normalViewPr>
  <p:slideViewPr>
    <p:cSldViewPr>
      <p:cViewPr varScale="1">
        <p:scale>
          <a:sx n="106" d="100"/>
          <a:sy n="106" d="100"/>
        </p:scale>
        <p:origin x="-156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57FFD65-0124-415B-8517-0167EF806254}" type="datetimeFigureOut">
              <a:rPr lang="en-US" smtClean="0"/>
              <a:t>12/5/2019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AAC0D1-094C-476A-B45D-BF0DECBDFE3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57FFD65-0124-415B-8517-0167EF806254}" type="datetimeFigureOut">
              <a:rPr lang="en-US" smtClean="0"/>
              <a:t>12/5/2019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AAC0D1-094C-476A-B45D-BF0DECBDFE3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57FFD65-0124-415B-8517-0167EF806254}" type="datetimeFigureOut">
              <a:rPr lang="en-US" smtClean="0"/>
              <a:t>12/5/2019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AAC0D1-094C-476A-B45D-BF0DECBDFE3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57FFD65-0124-415B-8517-0167EF806254}" type="datetimeFigureOut">
              <a:rPr lang="en-US" smtClean="0"/>
              <a:t>12/5/2019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AAC0D1-094C-476A-B45D-BF0DECBDFE3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57FFD65-0124-415B-8517-0167EF806254}" type="datetimeFigureOut">
              <a:rPr lang="en-US" smtClean="0"/>
              <a:t>12/5/2019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AAC0D1-094C-476A-B45D-BF0DECBDFE3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57FFD65-0124-415B-8517-0167EF806254}" type="datetimeFigureOut">
              <a:rPr lang="en-US" smtClean="0"/>
              <a:t>12/5/2019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AAC0D1-094C-476A-B45D-BF0DECBDFE3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57FFD65-0124-415B-8517-0167EF806254}" type="datetimeFigureOut">
              <a:rPr lang="en-US" smtClean="0"/>
              <a:t>12/5/2019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AAC0D1-094C-476A-B45D-BF0DECBDFE3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57FFD65-0124-415B-8517-0167EF806254}" type="datetimeFigureOut">
              <a:rPr lang="en-US" smtClean="0"/>
              <a:t>12/5/2019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AAC0D1-094C-476A-B45D-BF0DECBDFE3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7FFD65-0124-415B-8517-0167EF806254}" type="datetimeFigureOut">
              <a:rPr lang="en-US" smtClean="0"/>
              <a:t>12/5/2019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AAC0D1-094C-476A-B45D-BF0DECBDFE3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57FFD65-0124-415B-8517-0167EF806254}" type="datetimeFigureOut">
              <a:rPr lang="en-US" smtClean="0"/>
              <a:t>12/5/2019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AAC0D1-094C-476A-B45D-BF0DECBDFE3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57FFD65-0124-415B-8517-0167EF806254}" type="datetimeFigureOut">
              <a:rPr lang="en-US" smtClean="0"/>
              <a:t>12/5/2019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AAC0D1-094C-476A-B45D-BF0DECBDFE3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7FFD65-0124-415B-8517-0167EF806254}" type="datetimeFigureOut">
              <a:rPr lang="en-US" smtClean="0"/>
              <a:t>12/5/2019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AAC0D1-094C-476A-B45D-BF0DECBDFE3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t>I Tim. </a:t>
            </a:r>
            <a:r>
              <a:rPr lang="af-ZA" b="1" dirty="0" smtClean="0"/>
              <a:t>2:3-4</a:t>
            </a:r>
            <a:r>
              <a:rPr lang="af-ZA" b="1" u="sng" dirty="0" smtClean="0"/>
              <a:t/>
            </a:r>
            <a:br>
              <a:rPr lang="af-ZA" b="1" u="sng" dirty="0" smtClean="0"/>
            </a:br>
            <a:r>
              <a:rPr lang="af-ZA" b="1" dirty="0" smtClean="0"/>
              <a:t/>
            </a:r>
            <a:br>
              <a:rPr lang="af-ZA" b="1" dirty="0" smtClean="0"/>
            </a:br>
            <a:r>
              <a:rPr lang="af-ZA" b="1" dirty="0"/>
              <a:t/>
            </a:r>
            <a:br>
              <a:rPr lang="af-ZA" b="1" dirty="0"/>
            </a:br>
            <a:r>
              <a:rPr lang="af-ZA" b="1" dirty="0" smtClean="0"/>
              <a:t>Redding </a:t>
            </a:r>
            <a:r>
              <a:rPr lang="af-ZA" b="1" dirty="0"/>
              <a:t>deur kennis van die </a:t>
            </a:r>
            <a:r>
              <a:rPr lang="af-ZA" b="1" dirty="0" smtClean="0"/>
              <a:t>Waarheid</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“God’s </a:t>
            </a:r>
            <a:r>
              <a:rPr lang="af-ZA" i="1" dirty="0"/>
              <a:t>way of saving men is not by leaving them in ignorance</a:t>
            </a:r>
            <a:r>
              <a:rPr lang="af-ZA" i="1"/>
              <a:t>. </a:t>
            </a:r>
            <a:r>
              <a:rPr lang="af-ZA" i="1" smtClean="0"/>
              <a:t/>
            </a:r>
            <a:br>
              <a:rPr lang="af-ZA" i="1" smtClean="0"/>
            </a:br>
            <a:r>
              <a:rPr lang="af-ZA" i="1" smtClean="0"/>
              <a:t>It </a:t>
            </a:r>
            <a:r>
              <a:rPr lang="af-ZA" i="1" dirty="0"/>
              <a:t>is by a knowledge of the truth that men are saved.”</a:t>
            </a:r>
            <a:r>
              <a:rPr lang="en-US" dirty="0"/>
              <a:t/>
            </a:r>
            <a:br>
              <a:rPr lang="en-US" dirty="0"/>
            </a:br>
            <a:r>
              <a:rPr lang="en-US" dirty="0" smtClean="0"/>
              <a:t/>
            </a:r>
            <a:br>
              <a:rPr lang="en-US" dirty="0" smtClean="0"/>
            </a:br>
            <a:r>
              <a:rPr lang="en-US" dirty="0" smtClean="0"/>
              <a:t>					</a:t>
            </a:r>
            <a:r>
              <a:rPr lang="af-ZA" b="1" dirty="0" smtClean="0">
                <a:solidFill>
                  <a:srgbClr val="7030A0"/>
                </a:solidFill>
              </a:rPr>
              <a:t>C.H. Spurgeon </a:t>
            </a:r>
            <a:endParaRPr lang="en-US" dirty="0">
              <a:solidFill>
                <a:srgbClr val="7030A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t>Wat is 'n ware geloof</a:t>
            </a:r>
            <a:r>
              <a:rPr lang="af-ZA" b="1" dirty="0" smtClean="0"/>
              <a:t>?</a:t>
            </a:r>
            <a:br>
              <a:rPr lang="af-ZA" b="1" dirty="0" smtClean="0"/>
            </a:br>
            <a:r>
              <a:rPr lang="en-US" dirty="0"/>
              <a:t/>
            </a:r>
            <a:br>
              <a:rPr lang="en-US" dirty="0"/>
            </a:br>
            <a:r>
              <a:rPr lang="af-ZA" b="1" dirty="0"/>
              <a:t>Antwoord</a:t>
            </a:r>
            <a:r>
              <a:rPr lang="af-ZA" dirty="0"/>
              <a:t>:   	“'n Ware geloof is nie alleen 'n vasstaande kennis waardeur ek alles wat God in sy Woord aan ons geopenbaar het vir waar aanvaar nie, maar ook 'n vaste vertroue  wat die Heilige Gees deur die evangelie in my hart  </a:t>
            </a:r>
            <a:r>
              <a:rPr lang="af-ZA" dirty="0" smtClean="0"/>
              <a:t>werk... </a:t>
            </a:r>
            <a:r>
              <a:rPr lang="en-US" dirty="0"/>
              <a:t/>
            </a:r>
            <a:br>
              <a:rPr lang="en-US" dirty="0"/>
            </a:b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smtClean="0"/>
              <a:t>...naamlik dat God nie net aan ander nie, maar ook aan my uit loutere genade, slegs op grond van die verdienste van Christus  vergewing van sondes, ewige geregtigheid en saligheid geskenk het.”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18:37-38</a:t>
            </a:r>
            <a:r>
              <a:rPr lang="af-ZA" dirty="0"/>
              <a:t>	</a:t>
            </a:r>
            <a:r>
              <a:rPr lang="af-ZA" dirty="0" smtClean="0"/>
              <a:t/>
            </a:r>
            <a:br>
              <a:rPr lang="af-ZA" dirty="0" smtClean="0"/>
            </a:br>
            <a:r>
              <a:rPr lang="af-ZA" dirty="0"/>
              <a:t/>
            </a:r>
            <a:br>
              <a:rPr lang="af-ZA" dirty="0"/>
            </a:br>
            <a:r>
              <a:rPr lang="af-ZA" dirty="0" smtClean="0"/>
              <a:t> </a:t>
            </a:r>
            <a:r>
              <a:rPr lang="af-ZA" i="1" dirty="0"/>
              <a:t>“Ek moet oor die waarheid getuienis aflê. Hiervoor is Ek gebore, en hiervoor het Ek na die wêreld toe gekom. Elkeen wat aan die waarheid behoort, luister na wat Ek sê.” “Wat is waarheid?” sê Pilatus toe vir Hom.</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14:6</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Jesus het vir hom gesê: “Ek is die weg en die waarheid en die lewe. Niemand kom na die Vader toe behalwe deur My nie</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34:9	</a:t>
            </a:r>
            <a:r>
              <a:rPr lang="af-ZA" i="1" dirty="0"/>
              <a:t>	</a:t>
            </a:r>
            <a:r>
              <a:rPr lang="af-ZA" i="1" dirty="0" smtClean="0"/>
              <a:t/>
            </a:r>
            <a:br>
              <a:rPr lang="af-ZA" i="1" dirty="0" smtClean="0"/>
            </a:br>
            <a:r>
              <a:rPr lang="af-ZA" i="1" dirty="0"/>
              <a:t/>
            </a:r>
            <a:br>
              <a:rPr lang="af-ZA" i="1" dirty="0"/>
            </a:br>
            <a:r>
              <a:rPr lang="af-ZA" i="1" dirty="0" smtClean="0"/>
              <a:t>“</a:t>
            </a:r>
            <a:r>
              <a:rPr lang="af-ZA" i="1" dirty="0"/>
              <a:t>Kom ondervind en sien self dat die Here goed is</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70</Words>
  <Application>Microsoft Office PowerPoint</Application>
  <PresentationFormat>On-screen Show (4:3)</PresentationFormat>
  <Paragraphs>7</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I Tim. 2:3-4   Redding deur kennis van die Waarheid</vt:lpstr>
      <vt:lpstr>Slide 2</vt:lpstr>
      <vt:lpstr>Wat is 'n ware geloof?  Antwoord:    “'n Ware geloof is nie alleen 'n vasstaande kennis waardeur ek alles wat God in sy Woord aan ons geopenbaar het vir waar aanvaar nie, maar ook 'n vaste vertroue  wat die Heilige Gees deur die evangelie in my hart  werk...  </vt:lpstr>
      <vt:lpstr>...naamlik dat God nie net aan ander nie, maar ook aan my uit loutere genade, slegs op grond van die verdienste van Christus  vergewing van sondes, ewige geregtigheid en saligheid geskenk het.”</vt:lpstr>
      <vt:lpstr>Joh. 18:37-38    “Ek moet oor die waarheid getuienis aflê. Hiervoor is Ek gebore, en hiervoor het Ek na die wêreld toe gekom. Elkeen wat aan die waarheid behoort, luister na wat Ek sê.” “Wat is waarheid?” sê Pilatus toe vir Hom.</vt:lpstr>
      <vt:lpstr>Joh. 14:6   “Jesus het vir hom gesê: “Ek is die weg en die waarheid en die lewe. Niemand kom na die Vader toe behalwe deur My nie.”</vt:lpstr>
      <vt:lpstr>Slide 7</vt:lpstr>
      <vt:lpstr>Ps. 34:9    “Kom ondervind en sien self dat die Here goed is!”</vt:lpstr>
      <vt:lpstr>Slide 9</vt:lpstr>
      <vt:lpstr>“God’s way of saving men is not by leaving them in ignorance.  It is by a knowledge of the truth that men are saved.”       C.H. Spurgeon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Tim. 2:3-4   Redding deur kennis van die Waarheid</dc:title>
  <dc:creator>Windows User</dc:creator>
  <cp:lastModifiedBy>Windows User</cp:lastModifiedBy>
  <cp:revision>1</cp:revision>
  <dcterms:created xsi:type="dcterms:W3CDTF">2019-12-05T06:34:40Z</dcterms:created>
  <dcterms:modified xsi:type="dcterms:W3CDTF">2019-12-05T06:39:27Z</dcterms:modified>
</cp:coreProperties>
</file>