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901" autoAdjust="0"/>
    <p:restoredTop sz="94660"/>
  </p:normalViewPr>
  <p:slideViewPr>
    <p:cSldViewPr>
      <p:cViewPr varScale="1">
        <p:scale>
          <a:sx n="106" d="100"/>
          <a:sy n="10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46479-A3E9-4119-A0F9-D01F97002859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C8AF-BBF8-4196-A219-F3DEF6E4A8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I Tim. </a:t>
            </a:r>
            <a:r>
              <a:rPr lang="af-ZA" b="1" u="sng" dirty="0" smtClean="0"/>
              <a:t>2:1-7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Evangeliese </a:t>
            </a:r>
            <a:r>
              <a:rPr lang="af-ZA" b="1" dirty="0"/>
              <a:t>gebed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God’s way of saving men is not by leaving them in ignorance. It is by a knowledge of the truth that men are saved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r>
              <a:rPr lang="af-ZA" b="1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One thing more, the soul-winner must be a master of the art of prayer. You cannot bring souls to God if you go not to God yourself</a:t>
            </a:r>
            <a:r>
              <a:rPr lang="af-ZA" dirty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Charles Spurgeon</a:t>
            </a:r>
            <a:r>
              <a:rPr lang="af-ZA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Gen 12:2</a:t>
            </a:r>
            <a:r>
              <a:rPr lang="af-ZA" i="1" dirty="0">
                <a:solidFill>
                  <a:srgbClr val="00B050"/>
                </a:solidFill>
              </a:rPr>
              <a:t> 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Ek sal jou ‘n groot nasie maak, Ek sal jou seën en jou ‘n man van groot betekenis maak, en jy moet tot ‘n seën wees</a:t>
            </a:r>
            <a:r>
              <a:rPr lang="af-ZA" i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 19:10</a:t>
            </a:r>
            <a:r>
              <a:rPr lang="af-ZA" i="1" dirty="0">
                <a:solidFill>
                  <a:srgbClr val="00B050"/>
                </a:solidFill>
              </a:rPr>
              <a:t> 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Seun van die mens het immers gekom om te soek en te red wat verlore is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Open. 5:9</a:t>
            </a:r>
            <a:r>
              <a:rPr lang="af-ZA" i="1" dirty="0">
                <a:solidFill>
                  <a:srgbClr val="00B050"/>
                </a:solidFill>
              </a:rPr>
              <a:t> 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Toe sing hulle ‘n nuwe lied: "U is waardig om die boek te neem en die seëls daarvan oop te maak omdat U geslag is en met u bloed mense vir God losgekoop het uit elke stam en taal en volk en nasie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2 Kor. 10:4</a:t>
            </a:r>
            <a:r>
              <a:rPr lang="af-ZA" i="1" dirty="0">
                <a:solidFill>
                  <a:srgbClr val="00B050"/>
                </a:solidFill>
              </a:rPr>
              <a:t> 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wapens van ons stryd is nie die wapens van die mens nie, maar die kragtige wapens van God wat vestings kan vernietig. Daarmee vernietig ons die redenasies</a:t>
            </a:r>
            <a:r>
              <a:rPr lang="af-ZA" i="1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</Words>
  <Application>Microsoft Office PowerPoint</Application>
  <PresentationFormat>On-screen Show (4:3)</PresentationFormat>
  <Paragraphs>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 Tim. 2:1-7  Evangeliese gebed</vt:lpstr>
      <vt:lpstr>Slide 2</vt:lpstr>
      <vt:lpstr>“One thing more, the soul-winner must be a master of the art of prayer. You cannot bring souls to God if you go not to God yourself.”       Charles Spurgeon </vt:lpstr>
      <vt:lpstr>Slide 4</vt:lpstr>
      <vt:lpstr>Gen 12:2    “Ek sal jou ‘n groot nasie maak, Ek sal jou seën en jou ‘n man van groot betekenis maak, en jy moet tot ‘n seën wees.</vt:lpstr>
      <vt:lpstr>Luk 19:10    “Die Seun van die mens het immers gekom om te soek en te red wat verlore is.”</vt:lpstr>
      <vt:lpstr>Open. 5:9    “Toe sing hulle ‘n nuwe lied: "U is waardig om die boek te neem en die seëls daarvan oop te maak omdat U geslag is en met u bloed mense vir God losgekoop het uit elke stam en taal en volk en nasie.”</vt:lpstr>
      <vt:lpstr>Slide 8</vt:lpstr>
      <vt:lpstr>2 Kor. 10:4    “Die wapens van ons stryd is nie die wapens van die mens nie, maar die kragtige wapens van God wat vestings kan vernietig. Daarmee vernietig ons die redenasies”</vt:lpstr>
      <vt:lpstr>Slide 10</vt:lpstr>
      <vt:lpstr>“God’s way of saving men is not by leaving them in ignorance. It is by a knowledge of the truth that men are saved.”       C.H. Spurgeon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Tim. 2:1-7  Evangeliese gebed</dc:title>
  <dc:creator>Windows User</dc:creator>
  <cp:lastModifiedBy>Windows User</cp:lastModifiedBy>
  <cp:revision>1</cp:revision>
  <dcterms:created xsi:type="dcterms:W3CDTF">2020-01-02T05:32:04Z</dcterms:created>
  <dcterms:modified xsi:type="dcterms:W3CDTF">2020-01-02T05:35:28Z</dcterms:modified>
</cp:coreProperties>
</file>