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020" autoAdjust="0"/>
    <p:restoredTop sz="94660"/>
  </p:normalViewPr>
  <p:slideViewPr>
    <p:cSldViewPr>
      <p:cViewPr varScale="1">
        <p:scale>
          <a:sx n="106" d="100"/>
          <a:sy n="106" d="100"/>
        </p:scale>
        <p:origin x="-14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A83051-94A5-4ED0-BD7E-33A4C08DA761}" type="datetimeFigureOut">
              <a:rPr lang="en-US" smtClean="0"/>
              <a:t>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A83051-94A5-4ED0-BD7E-33A4C08DA761}" type="datetimeFigureOut">
              <a:rPr lang="en-US" smtClean="0"/>
              <a:t>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A83051-94A5-4ED0-BD7E-33A4C08DA761}" type="datetimeFigureOut">
              <a:rPr lang="en-US" smtClean="0"/>
              <a:t>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A83051-94A5-4ED0-BD7E-33A4C08DA761}" type="datetimeFigureOut">
              <a:rPr lang="en-US" smtClean="0"/>
              <a:t>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A83051-94A5-4ED0-BD7E-33A4C08DA761}" type="datetimeFigureOut">
              <a:rPr lang="en-US" smtClean="0"/>
              <a:t>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A83051-94A5-4ED0-BD7E-33A4C08DA761}" type="datetimeFigureOut">
              <a:rPr lang="en-US" smtClean="0"/>
              <a:t>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A83051-94A5-4ED0-BD7E-33A4C08DA761}" type="datetimeFigureOut">
              <a:rPr lang="en-US" smtClean="0"/>
              <a:t>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A83051-94A5-4ED0-BD7E-33A4C08DA761}" type="datetimeFigureOut">
              <a:rPr lang="en-US" smtClean="0"/>
              <a:t>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A83051-94A5-4ED0-BD7E-33A4C08DA761}" type="datetimeFigureOut">
              <a:rPr lang="en-US" smtClean="0"/>
              <a:t>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A83051-94A5-4ED0-BD7E-33A4C08DA761}" type="datetimeFigureOut">
              <a:rPr lang="en-US" smtClean="0"/>
              <a:t>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A83051-94A5-4ED0-BD7E-33A4C08DA761}" type="datetimeFigureOut">
              <a:rPr lang="en-US" smtClean="0"/>
              <a:t>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6A89E2-BC88-4826-A61F-C1891B1D7D2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83051-94A5-4ED0-BD7E-33A4C08DA761}" type="datetimeFigureOut">
              <a:rPr lang="en-US" smtClean="0"/>
              <a:t>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6A89E2-BC88-4826-A61F-C1891B1D7D2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a:t>
            </a:r>
            <a:r>
              <a:rPr lang="af-ZA" b="1" dirty="0" smtClean="0">
                <a:solidFill>
                  <a:srgbClr val="00B050"/>
                </a:solidFill>
              </a:rPr>
              <a:t>4:6-11</a:t>
            </a:r>
            <a:r>
              <a:rPr lang="af-ZA" b="1" u="sng" dirty="0" smtClean="0"/>
              <a:t/>
            </a:r>
            <a:br>
              <a:rPr lang="af-ZA" b="1" u="sng" dirty="0" smtClean="0"/>
            </a:br>
            <a:r>
              <a:rPr lang="af-ZA" b="1" dirty="0"/>
              <a:t/>
            </a:r>
            <a:br>
              <a:rPr lang="af-ZA" b="1" dirty="0"/>
            </a:br>
            <a:r>
              <a:rPr lang="af-ZA" b="1" dirty="0" smtClean="0"/>
              <a:t>Karakter </a:t>
            </a:r>
            <a:r>
              <a:rPr lang="af-ZA" b="1" dirty="0"/>
              <a:t>van 'n dienskneg</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2 Pet. 3:11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Aangesien al hierdie dinge so aan hulle einde gaan kom, moet julle des te meer vroom en aan God toegewy lewe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minister may fill his pews, his communion roll, the mouths of the public, but what that minister is on his knees in secret before God Almighty, that he is and no more.”</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John Owen</a:t>
            </a:r>
            <a:r>
              <a:rPr lang="af-ZA"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So many pastors have failed to draw the line clearly between truth and error and build up their people in rich and sound doctrine of God’s Word. Such weak preachers are often said to compensate by having what some call a ‘pastor’s heart’. A pastor’s heart, however, is not measured by how good a man is a petting sheep, but how well he protects them from wolves and feeds them so they grow to be mature and strong</a:t>
            </a:r>
            <a:r>
              <a:rPr lang="af-ZA" i="1" dirty="0" smtClean="0"/>
              <a:t>.”</a:t>
            </a:r>
            <a:r>
              <a:rPr lang="af-ZA" b="1" dirty="0" smtClean="0"/>
              <a:t>                   </a:t>
            </a:r>
            <a:r>
              <a:rPr lang="af-ZA" b="1" dirty="0" smtClean="0">
                <a:solidFill>
                  <a:srgbClr val="7030A0"/>
                </a:solidFill>
              </a:rPr>
              <a:t> John MacAthur</a:t>
            </a:r>
            <a:r>
              <a:rPr lang="af-ZA" i="1"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2 Tim. </a:t>
            </a:r>
            <a:r>
              <a:rPr lang="af-ZA" b="1" dirty="0" smtClean="0">
                <a:solidFill>
                  <a:srgbClr val="00B050"/>
                </a:solidFill>
              </a:rPr>
              <a:t>4:1-5</a:t>
            </a:r>
            <a:endParaRPr lang="en-US" dirty="0">
              <a:solidFill>
                <a:srgbClr val="00B05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12:14</a:t>
            </a:r>
            <a:r>
              <a:rPr lang="af-ZA" dirty="0"/>
              <a:t>	</a:t>
            </a:r>
            <a:r>
              <a:rPr lang="af-ZA" dirty="0" smtClean="0"/>
              <a:t/>
            </a:r>
            <a:br>
              <a:rPr lang="af-ZA" dirty="0" smtClean="0"/>
            </a:br>
            <a:r>
              <a:rPr lang="af-ZA" dirty="0"/>
              <a:t/>
            </a:r>
            <a:br>
              <a:rPr lang="af-ZA" dirty="0"/>
            </a:br>
            <a:r>
              <a:rPr lang="af-ZA" i="1" dirty="0" smtClean="0"/>
              <a:t>“</a:t>
            </a:r>
            <a:r>
              <a:rPr lang="af-ZA" i="1" dirty="0"/>
              <a:t>Beywer julle vir vrede met alle mense asook vir 'n heilige lewe, waarsonder niemand die Here sal sien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He is a mole professing to educate eagles; a limpet elected to preside over angels.”</a:t>
            </a:r>
            <a:r>
              <a:rPr lang="en-US" dirty="0"/>
              <a:t/>
            </a:r>
            <a:br>
              <a:rPr lang="en-US" dirty="0"/>
            </a:br>
            <a:r>
              <a:rPr lang="en-US" dirty="0" smtClean="0"/>
              <a:t/>
            </a:r>
            <a:br>
              <a:rPr lang="en-US" dirty="0" smtClean="0"/>
            </a:br>
            <a:r>
              <a:rPr lang="en-US" dirty="0" smtClean="0"/>
              <a:t>				</a:t>
            </a:r>
            <a:r>
              <a:rPr lang="en-US" b="1" dirty="0" smtClean="0">
                <a:solidFill>
                  <a:srgbClr val="7030A0"/>
                </a:solidFill>
              </a:rPr>
              <a:t>C. H. </a:t>
            </a:r>
            <a:r>
              <a:rPr lang="af-ZA" b="1" dirty="0">
                <a:solidFill>
                  <a:srgbClr val="7030A0"/>
                </a:solidFill>
              </a:rPr>
              <a:t>Spurgeon </a:t>
            </a:r>
            <a:endParaRPr lang="en-US" b="1"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160</Words>
  <Application>Microsoft Office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I Tim. 4:6-11  Karakter van 'n dienskneg </vt:lpstr>
      <vt:lpstr>Slide 2</vt:lpstr>
      <vt:lpstr>“A minister may fill his pews, his communion roll, the mouths of the public, but what that minister is on his knees in secret before God Almighty, that he is and no more.”       John Owen </vt:lpstr>
      <vt:lpstr>Slide 4</vt:lpstr>
      <vt:lpstr>“So many pastors have failed to draw the line clearly between truth and error and build up their people in rich and sound doctrine of God’s Word. Such weak preachers are often said to compensate by having what some call a ‘pastor’s heart’. A pastor’s heart, however, is not measured by how good a man is a petting sheep, but how well he protects them from wolves and feeds them so they grow to be mature and strong.”                    John MacAthur </vt:lpstr>
      <vt:lpstr>2 Tim. 4:1-5</vt:lpstr>
      <vt:lpstr>Slide 7</vt:lpstr>
      <vt:lpstr>Hebr. 12:14   “Beywer julle vir vrede met alle mense asook vir 'n heilige lewe, waarsonder niemand die Here sal sien nie.”</vt:lpstr>
      <vt:lpstr>“He is a mole professing to educate eagles; a limpet elected to preside over angels.”      C. H. Spurgeon </vt:lpstr>
      <vt:lpstr>2 Pet. 3:11    “Aangesien al hierdie dinge so aan hulle einde gaan kom, moet julle des te meer vroom en aan God toegewy lewe.”</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4:6-11  Karakter van 'n dienskneg </dc:title>
  <dc:creator>Windows User</dc:creator>
  <cp:lastModifiedBy>Windows User</cp:lastModifiedBy>
  <cp:revision>1</cp:revision>
  <dcterms:created xsi:type="dcterms:W3CDTF">2020-02-06T07:54:19Z</dcterms:created>
  <dcterms:modified xsi:type="dcterms:W3CDTF">2020-02-06T08:01:22Z</dcterms:modified>
</cp:coreProperties>
</file>