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841" autoAdjust="0"/>
    <p:restoredTop sz="94660"/>
  </p:normalViewPr>
  <p:slideViewPr>
    <p:cSldViewPr>
      <p:cViewPr varScale="1">
        <p:scale>
          <a:sx n="106" d="100"/>
          <a:sy n="106" d="100"/>
        </p:scale>
        <p:origin x="-14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FBBA5B-69A6-4EC3-9656-D8A4FA38067A}"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BBA5B-69A6-4EC3-9656-D8A4FA38067A}"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BBA5B-69A6-4EC3-9656-D8A4FA38067A}"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BBA5B-69A6-4EC3-9656-D8A4FA38067A}"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FBBA5B-69A6-4EC3-9656-D8A4FA38067A}" type="datetimeFigureOut">
              <a:rPr lang="en-US" smtClean="0"/>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FBBA5B-69A6-4EC3-9656-D8A4FA38067A}" type="datetimeFigureOut">
              <a:rPr lang="en-US" smtClean="0"/>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FBBA5B-69A6-4EC3-9656-D8A4FA38067A}" type="datetimeFigureOut">
              <a:rPr lang="en-US" smtClean="0"/>
              <a:t>2/13/2020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FBBA5B-69A6-4EC3-9656-D8A4FA38067A}" type="datetimeFigureOut">
              <a:rPr lang="en-US" smtClean="0"/>
              <a:t>2/13/2020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BBA5B-69A6-4EC3-9656-D8A4FA38067A}" type="datetimeFigureOut">
              <a:rPr lang="en-US" smtClean="0"/>
              <a:t>2/13/2020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BBA5B-69A6-4EC3-9656-D8A4FA38067A}" type="datetimeFigureOut">
              <a:rPr lang="en-US" smtClean="0"/>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BBA5B-69A6-4EC3-9656-D8A4FA38067A}" type="datetimeFigureOut">
              <a:rPr lang="en-US" smtClean="0"/>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B47AE-AAFA-4BF1-A844-07F87208FA4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BBA5B-69A6-4EC3-9656-D8A4FA38067A}" type="datetimeFigureOut">
              <a:rPr lang="en-US" smtClean="0"/>
              <a:t>2/13/2020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B47AE-AAFA-4BF1-A844-07F87208FA4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u="sng" dirty="0"/>
              <a:t>I Tim. </a:t>
            </a:r>
            <a:r>
              <a:rPr lang="af-ZA" b="1" u="sng" dirty="0" smtClean="0"/>
              <a:t>4:6-16</a:t>
            </a:r>
            <a:r>
              <a:rPr lang="af-ZA" b="1" dirty="0" smtClean="0"/>
              <a:t/>
            </a:r>
            <a:br>
              <a:rPr lang="af-ZA" b="1" dirty="0" smtClean="0"/>
            </a:br>
            <a:r>
              <a:rPr lang="af-ZA" b="1" dirty="0"/>
              <a:t/>
            </a:r>
            <a:br>
              <a:rPr lang="af-ZA" b="1" dirty="0"/>
            </a:br>
            <a:r>
              <a:rPr lang="af-ZA" b="1" dirty="0" smtClean="0"/>
              <a:t>Karakter </a:t>
            </a:r>
            <a:r>
              <a:rPr lang="af-ZA" b="1" dirty="0"/>
              <a:t>van God se dienskneg (b)</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7:29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want Hy het hulle geleer soos 'n man met gesag en nie soos hulle skrifgeleerdes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Tim. 3:16</a:t>
            </a:r>
            <a:r>
              <a:rPr lang="af-ZA" i="1" dirty="0"/>
              <a:t>	</a:t>
            </a:r>
            <a:r>
              <a:rPr lang="af-ZA" i="1" dirty="0" smtClean="0"/>
              <a:t/>
            </a:r>
            <a:br>
              <a:rPr lang="af-ZA" i="1" dirty="0" smtClean="0"/>
            </a:br>
            <a:r>
              <a:rPr lang="af-ZA" i="1" dirty="0"/>
              <a:t/>
            </a:r>
            <a:br>
              <a:rPr lang="af-ZA" i="1" dirty="0"/>
            </a:br>
            <a:r>
              <a:rPr lang="af-ZA" i="1" dirty="0" smtClean="0"/>
              <a:t>“</a:t>
            </a:r>
            <a:r>
              <a:rPr lang="af-ZA" i="1" dirty="0"/>
              <a:t>Die hele Skrif is deur God geïnspireer en het groot waarde om in die waarheid te onderrig, dwaling te bestry, verkeerdhede reg te stel en 'n regte lewenswyse te kweek</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fontScale="90000"/>
          </a:bodyPr>
          <a:lstStyle/>
          <a:p>
            <a:r>
              <a:rPr lang="af-ZA" b="1" dirty="0">
                <a:solidFill>
                  <a:srgbClr val="00B050"/>
                </a:solidFill>
              </a:rPr>
              <a:t>Open. 22:18-19</a:t>
            </a:r>
            <a:r>
              <a:rPr lang="af-ZA" i="1" dirty="0"/>
              <a:t>	</a:t>
            </a:r>
            <a:r>
              <a:rPr lang="af-ZA" i="1" dirty="0" smtClean="0"/>
              <a:t/>
            </a:r>
            <a:br>
              <a:rPr lang="af-ZA" i="1" dirty="0" smtClean="0"/>
            </a:br>
            <a:r>
              <a:rPr lang="af-ZA" i="1" dirty="0" smtClean="0"/>
              <a:t>“</a:t>
            </a:r>
            <a:r>
              <a:rPr lang="af-ZA" i="1" dirty="0"/>
              <a:t>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15:33-34</a:t>
            </a:r>
            <a:r>
              <a:rPr lang="af-ZA" i="1" dirty="0"/>
              <a:t>	</a:t>
            </a:r>
            <a:r>
              <a:rPr lang="af-ZA" i="1" dirty="0" smtClean="0"/>
              <a:t/>
            </a:r>
            <a:br>
              <a:rPr lang="af-ZA" i="1" dirty="0" smtClean="0"/>
            </a:br>
            <a:r>
              <a:rPr lang="af-ZA" i="1" dirty="0"/>
              <a:t/>
            </a:r>
            <a:br>
              <a:rPr lang="af-ZA" i="1" dirty="0"/>
            </a:br>
            <a:r>
              <a:rPr lang="af-ZA" i="1" dirty="0" smtClean="0"/>
              <a:t>“</a:t>
            </a:r>
            <a:r>
              <a:rPr lang="af-ZA" i="1" dirty="0"/>
              <a:t>Moet julle nie langer laat mislei nie: ‘Slegte geselskap bederf goeie sedes.’  Kom tot besinning en moenie langer sonde doen nie. Party van julle is sonder kennis van God. Dit sê ek tot julle skande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8:26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net wat Ek by Hom gehoor het, sê Ek vir die wêreld</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Tim. 3:3-4</a:t>
            </a:r>
            <a:r>
              <a:rPr lang="af-ZA" i="1" dirty="0">
                <a:solidFill>
                  <a:srgbClr val="00B050"/>
                </a:solidFill>
              </a:rPr>
              <a:t>	</a:t>
            </a:r>
            <a:r>
              <a:rPr lang="af-ZA" i="1" dirty="0" smtClean="0"/>
              <a:t/>
            </a:r>
            <a:br>
              <a:rPr lang="af-ZA" i="1" dirty="0" smtClean="0"/>
            </a:br>
            <a:r>
              <a:rPr lang="af-ZA" i="1" dirty="0" smtClean="0"/>
              <a:t>“</a:t>
            </a:r>
            <a:r>
              <a:rPr lang="af-ZA" i="1" dirty="0"/>
              <a:t>daar sal 'n tyd kom wanneer die mense die gesonde leer nie meer sal verdra nie. Hulle sal hulle eie begeertes volg en vir hulle leermeesters bymekaarmaak wat net sal sê wat hulle graag wil hoor. Hulle sal die waarheid nie wil hoor nie en hulle tot verdigsels wend.”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Kor. 5:9-11</a:t>
            </a:r>
            <a:r>
              <a:rPr lang="af-ZA" dirty="0">
                <a:solidFill>
                  <a:srgbClr val="00B050"/>
                </a:solidFill>
              </a:rPr>
              <a:t>	</a:t>
            </a:r>
            <a:r>
              <a:rPr lang="af-ZA" dirty="0" smtClean="0"/>
              <a:t/>
            </a:r>
            <a:br>
              <a:rPr lang="af-ZA" dirty="0" smtClean="0"/>
            </a:br>
            <a:r>
              <a:rPr lang="af-ZA" i="1" dirty="0" smtClean="0"/>
              <a:t>“</a:t>
            </a:r>
            <a:r>
              <a:rPr lang="af-ZA" i="1" dirty="0"/>
              <a:t>Maar, of ons hier woon of daar woon, ons het net een wens, en dit is om te lewe soos Hy dit wil. Ons moet immers almal voor die regterstoel van Christus verskyn, sodat elkeen kan ontvang volgens wat hy tydens sy aardse lewe gedoen het, of dit nou goed was of kwaad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 25:46</a:t>
            </a:r>
            <a:r>
              <a:rPr lang="af-ZA" i="1" dirty="0">
                <a:solidFill>
                  <a:srgbClr val="00B050"/>
                </a:solidFill>
              </a:rPr>
              <a:t>  </a:t>
            </a:r>
            <a:r>
              <a:rPr lang="af-ZA" i="1" dirty="0"/>
              <a:t>	</a:t>
            </a:r>
            <a:r>
              <a:rPr lang="af-ZA" i="1" dirty="0" smtClean="0"/>
              <a:t/>
            </a:r>
            <a:br>
              <a:rPr lang="af-ZA" i="1" dirty="0" smtClean="0"/>
            </a:br>
            <a:r>
              <a:rPr lang="af-ZA" i="1" dirty="0"/>
              <a:t/>
            </a:r>
            <a:br>
              <a:rPr lang="af-ZA" i="1" dirty="0"/>
            </a:br>
            <a:r>
              <a:rPr lang="af-ZA" i="1" dirty="0" smtClean="0"/>
              <a:t>“</a:t>
            </a:r>
            <a:r>
              <a:rPr lang="af-ZA" i="1" dirty="0"/>
              <a:t>En hulle sal weggaan in die ewige straf, maar die regverdiges in die ewige lewe.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Jes 63:8-10</a:t>
            </a:r>
            <a:r>
              <a:rPr lang="af-ZA" dirty="0"/>
              <a:t>	</a:t>
            </a:r>
            <a:r>
              <a:rPr lang="af-ZA" dirty="0" smtClean="0"/>
              <a:t/>
            </a:r>
            <a:br>
              <a:rPr lang="af-ZA" dirty="0" smtClean="0"/>
            </a:br>
            <a:r>
              <a:rPr lang="af-ZA" dirty="0"/>
              <a:t/>
            </a:r>
            <a:br>
              <a:rPr lang="af-ZA" dirty="0"/>
            </a:br>
            <a:r>
              <a:rPr lang="af-ZA" dirty="0" smtClean="0"/>
              <a:t>“</a:t>
            </a:r>
            <a:r>
              <a:rPr lang="af-ZA" i="1" dirty="0"/>
              <a:t>Hy het gesê: Hulle is my volk, kinders wat nie ontrou sal word nie. Daarom het Hy hulle gered uit al hulle nood.</a:t>
            </a:r>
            <a:br>
              <a:rPr lang="af-ZA" i="1"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a:t>Hy was vir hulle nie 'n vyand nie, Hy self was die engel wat hulle gered het. Hy het hulle verlos deur sy liefde en ontferming; Hy het hulle opgetel en hulle altyd gedra.</a:t>
            </a:r>
            <a:br>
              <a:rPr lang="af-ZA" i="1"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a:t>Maar hulle het in opstand gekom en het sy Heilige Gees bedroef, daarom het die Here vir hulle 'n vyand geword en het Hy self teen hulle geveg.”</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101</Words>
  <Application>Microsoft Office PowerPoint</Application>
  <PresentationFormat>On-screen Show (4:3)</PresentationFormat>
  <Paragraphs>12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I Tim. 4:6-16  Karakter van God se dienskneg (b) </vt:lpstr>
      <vt:lpstr>Slide 2</vt:lpstr>
      <vt:lpstr>II Kor. 5:9-11  “Maar, of ons hier woon of daar woon, ons het net een wens, en dit is om te lewe soos Hy dit wil. Ons moet immers almal voor die regterstoel van Christus verskyn, sodat elkeen kan ontvang volgens wat hy tydens sy aardse lewe gedoen het, of dit nou goed was of kwaad.”</vt:lpstr>
      <vt:lpstr>Slide 4</vt:lpstr>
      <vt:lpstr>Mat 25:46     “En hulle sal weggaan in die ewige straf, maar die regverdiges in die ewige lewe. “</vt:lpstr>
      <vt:lpstr>Slide 6</vt:lpstr>
      <vt:lpstr>Jes 63:8-10   “Hy het gesê: Hulle is my volk, kinders wat nie ontrou sal word nie. Daarom het Hy hulle gered uit al hulle nood. </vt:lpstr>
      <vt:lpstr>Hy was vir hulle nie 'n vyand nie, Hy self was die engel wat hulle gered het. Hy het hulle verlos deur sy liefde en ontferming; Hy het hulle opgetel en hulle altyd gedra. </vt:lpstr>
      <vt:lpstr>Maar hulle het in opstand gekom en het sy Heilige Gees bedroef, daarom het die Here vir hulle 'n vyand geword en het Hy self teen hulle geveg.” </vt:lpstr>
      <vt:lpstr>Slide 10</vt:lpstr>
      <vt:lpstr>Matt. 7:29   “want Hy het hulle geleer soos 'n man met gesag en nie soos hulle skrifgeleerdes nie.”</vt:lpstr>
      <vt:lpstr>Slide 12</vt:lpstr>
      <vt:lpstr>II Tim. 3:16   “Die hele Skrif is deur God geïnspireer en het groot waarde om in die waarheid te onderrig, dwaling te bestry, verkeerdhede reg te stel en 'n regte lewenswyse te kweek,”</vt:lpstr>
      <vt:lpstr>Open. 22:18-19  “Ek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vt:lpstr>
      <vt:lpstr>Slide 15</vt:lpstr>
      <vt:lpstr>I Kor. 15:33-34   “Moet julle nie langer laat mislei nie: ‘Slegte geselskap bederf goeie sedes.’  Kom tot besinning en moenie langer sonde doen nie. Party van julle is sonder kennis van God. Dit sê ek tot julle skande.”</vt:lpstr>
      <vt:lpstr>Slide 17</vt:lpstr>
      <vt:lpstr>Joh. 8:26   “net wat Ek by Hom gehoor het, sê Ek vir die wêreld.”</vt:lpstr>
      <vt:lpstr>II Tim. 3:3-4  “daar sal 'n tyd kom wanneer die mense die gesonde leer nie meer sal verdra nie. Hulle sal hulle eie begeertes volg en vir hulle leermeesters bymekaarmaak wat net sal sê wat hulle graag wil hoor. Hulle sal die waarheid nie wil hoor nie en hulle tot verdigsels wend.”</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4:6-16  Karakter van God se dienskneg (b) </dc:title>
  <dc:creator>Windows User</dc:creator>
  <cp:lastModifiedBy>Windows User</cp:lastModifiedBy>
  <cp:revision>1</cp:revision>
  <dcterms:created xsi:type="dcterms:W3CDTF">2020-02-13T08:07:01Z</dcterms:created>
  <dcterms:modified xsi:type="dcterms:W3CDTF">2020-02-13T08:11:33Z</dcterms:modified>
</cp:coreProperties>
</file>