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2"/>
  </p:handoutMasterIdLst>
  <p:sldIdLst>
    <p:sldId id="256" r:id="rId2"/>
    <p:sldId id="257" r:id="rId3"/>
    <p:sldId id="258" r:id="rId4"/>
    <p:sldId id="266" r:id="rId5"/>
    <p:sldId id="267" r:id="rId6"/>
    <p:sldId id="275" r:id="rId7"/>
    <p:sldId id="276" r:id="rId8"/>
    <p:sldId id="284" r:id="rId9"/>
    <p:sldId id="285" r:id="rId10"/>
    <p:sldId id="277" r:id="rId11"/>
    <p:sldId id="278" r:id="rId12"/>
    <p:sldId id="286" r:id="rId13"/>
    <p:sldId id="279" r:id="rId14"/>
    <p:sldId id="287" r:id="rId15"/>
    <p:sldId id="280" r:id="rId16"/>
    <p:sldId id="262" r:id="rId17"/>
    <p:sldId id="263" r:id="rId18"/>
    <p:sldId id="264" r:id="rId19"/>
    <p:sldId id="265" r:id="rId20"/>
    <p:sldId id="259" r:id="rId21"/>
  </p:sldIdLst>
  <p:sldSz cx="9144000" cy="6858000" type="screen4x3"/>
  <p:notesSz cx="4627563" cy="6583363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005013" cy="328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620963" y="0"/>
            <a:ext cx="2005012" cy="328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5E13B-8453-46ED-A0CF-DD71AA1E6E62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253163"/>
            <a:ext cx="2005013" cy="328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620963" y="6253163"/>
            <a:ext cx="2005012" cy="328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A1E86-C150-4589-A59B-20F8EFF67C99}" type="slidenum">
              <a:rPr lang="af-ZA" smtClean="0"/>
              <a:pPr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9410C3-9411-49E5-8AAE-CF584ECA0A19}" type="datetimeFigureOut">
              <a:rPr lang="af-ZA" smtClean="0"/>
              <a:pPr/>
              <a:t>2020-02-20</a:t>
            </a:fld>
            <a:endParaRPr lang="af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160E56-72AA-4E53-B534-6B0695FDEAF0}" type="slidenum">
              <a:rPr lang="af-ZA" smtClean="0"/>
              <a:pPr/>
              <a:t>‹#›</a:t>
            </a:fld>
            <a:endParaRPr lang="af-Z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43998" cy="6572296"/>
          </a:xfrm>
        </p:spPr>
        <p:txBody>
          <a:bodyPr anchor="ctr"/>
          <a:lstStyle/>
          <a:p>
            <a:pPr algn="ctr"/>
            <a:r>
              <a:rPr lang="af-ZA" b="1" u="sng" dirty="0" smtClean="0">
                <a:solidFill>
                  <a:schemeClr val="tx1"/>
                </a:solidFill>
              </a:rPr>
              <a:t>I Tim. </a:t>
            </a:r>
            <a:r>
              <a:rPr lang="af-ZA" b="1" u="sng" dirty="0" smtClean="0">
                <a:solidFill>
                  <a:schemeClr val="tx1"/>
                </a:solidFill>
              </a:rPr>
              <a:t>4:6-16</a:t>
            </a:r>
            <a:r>
              <a:rPr lang="af-ZA" b="1" dirty="0" smtClean="0">
                <a:solidFill>
                  <a:schemeClr val="tx1"/>
                </a:solidFill>
              </a:rPr>
              <a:t/>
            </a:r>
            <a:br>
              <a:rPr lang="af-ZA" b="1" dirty="0" smtClean="0">
                <a:solidFill>
                  <a:schemeClr val="tx1"/>
                </a:solidFill>
              </a:rPr>
            </a:br>
            <a:r>
              <a:rPr lang="af-ZA" b="1" dirty="0" smtClean="0">
                <a:solidFill>
                  <a:schemeClr val="tx1"/>
                </a:solidFill>
              </a:rPr>
              <a:t/>
            </a:r>
            <a:br>
              <a:rPr lang="af-ZA" b="1" dirty="0" smtClean="0">
                <a:solidFill>
                  <a:schemeClr val="tx1"/>
                </a:solidFill>
              </a:rPr>
            </a:br>
            <a:r>
              <a:rPr lang="af-ZA" b="1" dirty="0" smtClean="0">
                <a:solidFill>
                  <a:schemeClr val="tx1"/>
                </a:solidFill>
              </a:rPr>
              <a:t>Karakter </a:t>
            </a:r>
            <a:r>
              <a:rPr lang="af-ZA" b="1" dirty="0" smtClean="0">
                <a:solidFill>
                  <a:schemeClr val="tx1"/>
                </a:solidFill>
              </a:rPr>
              <a:t>van God se dienskneg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 anchor="ctr"/>
          <a:lstStyle/>
          <a:p>
            <a:pPr algn="ctr"/>
            <a:endParaRPr lang="af-ZA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af-Z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Jak. 3:13</a:t>
            </a:r>
            <a:r>
              <a:rPr lang="af-ZA" sz="48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af-ZA" sz="4800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af-ZA" sz="4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</a:t>
            </a:r>
            <a:r>
              <a:rPr lang="af-ZA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daar ‘n wyse en verstandige mens onder julle? Dan moet hy dit toon deur sy goeie gedrag en deur dade wat van nederigheid en wysheid getuig.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 anchor="ctr"/>
          <a:lstStyle/>
          <a:p>
            <a:pPr algn="ctr"/>
            <a:endParaRPr lang="af-ZA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f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 anchor="ctr"/>
          <a:lstStyle/>
          <a:p>
            <a:pPr algn="ctr"/>
            <a:endParaRPr lang="af-ZA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af-Z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Tess. 2:7</a:t>
            </a:r>
            <a:r>
              <a:rPr lang="af-ZA" sz="48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af-ZA" sz="4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af-ZA" sz="4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 kon ons as apostels van Christus allerhande eise aan julle gestel het. Ons was liefdevol en sag teenoor julle soos ‘n ma wat haar kinders vertroetel.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 anchor="ctr"/>
          <a:lstStyle/>
          <a:p>
            <a:pPr algn="ctr"/>
            <a:endParaRPr lang="af-ZA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f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 anchor="ctr"/>
          <a:lstStyle/>
          <a:p>
            <a:pPr algn="ctr"/>
            <a:endParaRPr lang="af-ZA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f-ZA" sz="4400" b="1" dirty="0">
                <a:solidFill>
                  <a:srgbClr val="00B050"/>
                </a:solidFill>
              </a:rPr>
              <a:t>I Kor. </a:t>
            </a:r>
            <a:r>
              <a:rPr lang="af-ZA" sz="4400" b="1" dirty="0" smtClean="0">
                <a:solidFill>
                  <a:srgbClr val="00B050"/>
                </a:solidFill>
              </a:rPr>
              <a:t>4:2</a:t>
            </a:r>
          </a:p>
          <a:p>
            <a:pPr algn="ctr">
              <a:buNone/>
            </a:pPr>
            <a:r>
              <a:rPr lang="af-ZA" sz="4400" b="1" dirty="0" smtClean="0">
                <a:solidFill>
                  <a:srgbClr val="00B050"/>
                </a:solidFill>
              </a:rPr>
              <a:t> </a:t>
            </a:r>
            <a:r>
              <a:rPr lang="af-ZA" sz="4400" b="1" dirty="0">
                <a:solidFill>
                  <a:srgbClr val="00B050"/>
                </a:solidFill>
              </a:rPr>
              <a:t>	</a:t>
            </a:r>
            <a:endParaRPr lang="af-ZA" sz="4400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af-ZA" sz="4400" i="1" dirty="0" smtClean="0"/>
              <a:t>“</a:t>
            </a:r>
            <a:r>
              <a:rPr lang="af-ZA" sz="4400" i="1" dirty="0"/>
              <a:t>Van ‘n bestuurder </a:t>
            </a:r>
            <a:r>
              <a:rPr lang="af-ZA" sz="4400" i="1" dirty="0" smtClean="0"/>
              <a:t>word </a:t>
            </a:r>
            <a:r>
              <a:rPr lang="af-ZA" sz="4400" i="1" dirty="0"/>
              <a:t>veral vereis dat hy betroubaar moet wees.”</a:t>
            </a:r>
            <a:endParaRPr lang="af-Z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 anchor="ctr"/>
          <a:lstStyle/>
          <a:p>
            <a:pPr algn="ctr"/>
            <a:endParaRPr lang="af-ZA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1000108"/>
          </a:xfrm>
        </p:spPr>
        <p:txBody>
          <a:bodyPr/>
          <a:lstStyle/>
          <a:p>
            <a:r>
              <a:rPr lang="af-ZA" b="1" u="sng" dirty="0" smtClean="0"/>
              <a:t>Karakter van 'n dienskneg</a:t>
            </a:r>
            <a:endParaRPr lang="af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" y="1142984"/>
            <a:ext cx="8929750" cy="5643602"/>
          </a:xfrm>
        </p:spPr>
        <p:txBody>
          <a:bodyPr>
            <a:normAutofit/>
          </a:bodyPr>
          <a:lstStyle/>
          <a:p>
            <a:pPr lvl="0"/>
            <a:r>
              <a:rPr lang="af-ZA" sz="4000" dirty="0"/>
              <a:t>Iemand wat 'n model is van Christus (12):</a:t>
            </a:r>
          </a:p>
          <a:p>
            <a:pPr lvl="0"/>
            <a:r>
              <a:rPr lang="af-ZA" sz="4000" b="1" dirty="0"/>
              <a:t>Iemand wat in die Woord gewortel is </a:t>
            </a:r>
            <a:r>
              <a:rPr lang="af-ZA" sz="4000" dirty="0"/>
              <a:t>(13</a:t>
            </a:r>
            <a:r>
              <a:rPr lang="af-ZA" sz="4000" dirty="0" smtClean="0"/>
              <a:t>):</a:t>
            </a:r>
            <a:endParaRPr lang="af-Z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1000108"/>
          </a:xfrm>
        </p:spPr>
        <p:txBody>
          <a:bodyPr/>
          <a:lstStyle/>
          <a:p>
            <a:r>
              <a:rPr lang="af-ZA" b="1" u="sng" dirty="0" smtClean="0"/>
              <a:t>Karakter van 'n dienskneg</a:t>
            </a:r>
            <a:endParaRPr lang="af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" y="1142984"/>
            <a:ext cx="8929750" cy="5643602"/>
          </a:xfrm>
        </p:spPr>
        <p:txBody>
          <a:bodyPr>
            <a:normAutofit/>
          </a:bodyPr>
          <a:lstStyle/>
          <a:p>
            <a:pPr lvl="0"/>
            <a:r>
              <a:rPr lang="af-ZA" sz="4000" dirty="0"/>
              <a:t>Iemand wat 'n model is van Christus (12):</a:t>
            </a:r>
          </a:p>
          <a:p>
            <a:pPr lvl="0"/>
            <a:r>
              <a:rPr lang="af-ZA" sz="4000" dirty="0"/>
              <a:t>Iemand wat in die Woord gewortel is (13):</a:t>
            </a:r>
          </a:p>
          <a:p>
            <a:pPr lvl="0"/>
            <a:r>
              <a:rPr lang="af-ZA" sz="4000" b="1" dirty="0"/>
              <a:t>Iemand sy roeping vervul </a:t>
            </a:r>
            <a:r>
              <a:rPr lang="af-ZA" sz="4000" dirty="0"/>
              <a:t>(14</a:t>
            </a:r>
            <a:r>
              <a:rPr lang="af-ZA" sz="4000" dirty="0" smtClean="0"/>
              <a:t>):</a:t>
            </a:r>
            <a:endParaRPr lang="af-Z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1000108"/>
          </a:xfrm>
        </p:spPr>
        <p:txBody>
          <a:bodyPr/>
          <a:lstStyle/>
          <a:p>
            <a:r>
              <a:rPr lang="af-ZA" b="1" u="sng" dirty="0" smtClean="0"/>
              <a:t>Karakter van 'n dienskneg</a:t>
            </a:r>
            <a:endParaRPr lang="af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" y="1142984"/>
            <a:ext cx="8929750" cy="5643602"/>
          </a:xfrm>
        </p:spPr>
        <p:txBody>
          <a:bodyPr>
            <a:normAutofit/>
          </a:bodyPr>
          <a:lstStyle/>
          <a:p>
            <a:pPr lvl="0"/>
            <a:r>
              <a:rPr lang="af-ZA" sz="4000" dirty="0"/>
              <a:t>Iemand wat 'n model is van Christus (12):</a:t>
            </a:r>
          </a:p>
          <a:p>
            <a:pPr lvl="0"/>
            <a:r>
              <a:rPr lang="af-ZA" sz="4000" dirty="0"/>
              <a:t>Iemand wat in die Woord gewortel is (13):</a:t>
            </a:r>
          </a:p>
          <a:p>
            <a:pPr lvl="0"/>
            <a:r>
              <a:rPr lang="af-ZA" sz="4000" dirty="0"/>
              <a:t>Iemand sy roeping vervul (14):</a:t>
            </a:r>
          </a:p>
          <a:p>
            <a:pPr lvl="0"/>
            <a:r>
              <a:rPr lang="af-ZA" sz="4000" b="1" dirty="0"/>
              <a:t>Iemand wat geabsoreer is in sy roeping </a:t>
            </a:r>
            <a:r>
              <a:rPr lang="af-ZA" sz="4000" dirty="0"/>
              <a:t>(15</a:t>
            </a:r>
            <a:r>
              <a:rPr lang="af-ZA" sz="4000" dirty="0" smtClean="0"/>
              <a:t>):</a:t>
            </a:r>
            <a:endParaRPr lang="af-Z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1000108"/>
          </a:xfrm>
        </p:spPr>
        <p:txBody>
          <a:bodyPr/>
          <a:lstStyle/>
          <a:p>
            <a:r>
              <a:rPr lang="af-ZA" b="1" u="sng" dirty="0" smtClean="0"/>
              <a:t>Karakter van 'n dienskneg</a:t>
            </a:r>
            <a:endParaRPr lang="af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" y="1142984"/>
            <a:ext cx="8929750" cy="5643602"/>
          </a:xfrm>
        </p:spPr>
        <p:txBody>
          <a:bodyPr>
            <a:normAutofit/>
          </a:bodyPr>
          <a:lstStyle/>
          <a:p>
            <a:pPr lvl="0"/>
            <a:r>
              <a:rPr lang="af-ZA" sz="4000" dirty="0"/>
              <a:t>Iemand wat 'n model is van Christus (12):</a:t>
            </a:r>
          </a:p>
          <a:p>
            <a:pPr lvl="0"/>
            <a:r>
              <a:rPr lang="af-ZA" sz="4000" dirty="0"/>
              <a:t>Iemand wat in die Woord gewortel is (13):</a:t>
            </a:r>
          </a:p>
          <a:p>
            <a:pPr lvl="0"/>
            <a:r>
              <a:rPr lang="af-ZA" sz="4000" dirty="0"/>
              <a:t>Iemand sy roeping vervul (14):</a:t>
            </a:r>
          </a:p>
          <a:p>
            <a:pPr lvl="0"/>
            <a:r>
              <a:rPr lang="af-ZA" sz="4000" dirty="0"/>
              <a:t>Iemand wat geabsoreer is in sy roeping (15):</a:t>
            </a:r>
          </a:p>
          <a:p>
            <a:pPr lvl="0"/>
            <a:r>
              <a:rPr lang="af-ZA" sz="4000" b="1" dirty="0"/>
              <a:t>Iemand wat geestelik groei </a:t>
            </a:r>
            <a:r>
              <a:rPr lang="af-ZA" sz="4000" dirty="0"/>
              <a:t>(15):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1071546"/>
          </a:xfrm>
        </p:spPr>
        <p:txBody>
          <a:bodyPr/>
          <a:lstStyle/>
          <a:p>
            <a:r>
              <a:rPr lang="af-ZA" b="1" u="sng" dirty="0" smtClean="0"/>
              <a:t>Karakter van 'n dienskneg</a:t>
            </a:r>
            <a:endParaRPr lang="af-ZA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14282" y="1071546"/>
            <a:ext cx="8786874" cy="5786454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af-ZA" sz="36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Iemand wat sy broers waarsku </a:t>
            </a:r>
          </a:p>
          <a:p>
            <a:pPr lvl="0">
              <a:lnSpc>
                <a:spcPct val="150000"/>
              </a:lnSpc>
            </a:pPr>
            <a:r>
              <a:rPr lang="af-ZA" sz="36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Iemand wat die Woord bestudeer </a:t>
            </a:r>
          </a:p>
          <a:p>
            <a:pPr lvl="0">
              <a:lnSpc>
                <a:spcPct val="150000"/>
              </a:lnSpc>
            </a:pPr>
            <a:r>
              <a:rPr lang="af-ZA" sz="36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Iemand wat die onheilige vermy </a:t>
            </a:r>
          </a:p>
          <a:p>
            <a:pPr lvl="0">
              <a:lnSpc>
                <a:spcPct val="150000"/>
              </a:lnSpc>
            </a:pPr>
            <a:r>
              <a:rPr lang="af-ZA" sz="36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Iemand wat heilige lewe </a:t>
            </a:r>
          </a:p>
          <a:p>
            <a:pPr lvl="0">
              <a:lnSpc>
                <a:spcPct val="150000"/>
              </a:lnSpc>
            </a:pPr>
            <a:r>
              <a:rPr lang="af-ZA" sz="36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Iemand wat bereid is om hard te werk </a:t>
            </a:r>
          </a:p>
          <a:p>
            <a:pPr lvl="0">
              <a:lnSpc>
                <a:spcPct val="150000"/>
              </a:lnSpc>
            </a:pPr>
            <a:r>
              <a:rPr lang="af-ZA" sz="36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Iemand wat met outoriteit leer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1000108"/>
          </a:xfrm>
        </p:spPr>
        <p:txBody>
          <a:bodyPr/>
          <a:lstStyle/>
          <a:p>
            <a:r>
              <a:rPr lang="af-ZA" b="1" u="sng" dirty="0" smtClean="0"/>
              <a:t>Karakter van 'n dienskneg</a:t>
            </a:r>
            <a:endParaRPr lang="af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" y="1142984"/>
            <a:ext cx="8929750" cy="5643602"/>
          </a:xfrm>
        </p:spPr>
        <p:txBody>
          <a:bodyPr>
            <a:normAutofit/>
          </a:bodyPr>
          <a:lstStyle/>
          <a:p>
            <a:pPr lvl="0"/>
            <a:r>
              <a:rPr lang="af-ZA" sz="4000" b="1" dirty="0"/>
              <a:t>Iemand wat 'n model is van Christus </a:t>
            </a:r>
            <a:r>
              <a:rPr lang="af-ZA" sz="4000" dirty="0"/>
              <a:t>(12</a:t>
            </a:r>
            <a:r>
              <a:rPr lang="af-ZA" sz="4000" dirty="0" smtClean="0"/>
              <a:t>):</a:t>
            </a:r>
            <a:endParaRPr lang="af-Z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6369072"/>
          </a:xfrm>
        </p:spPr>
        <p:txBody>
          <a:bodyPr anchor="ctr">
            <a:normAutofit/>
          </a:bodyPr>
          <a:lstStyle/>
          <a:p>
            <a:pPr algn="ctr"/>
            <a:r>
              <a:rPr lang="af-ZA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Kor. 11:1</a:t>
            </a:r>
            <a:r>
              <a:rPr lang="af-ZA" sz="5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sz="5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Volg my voorbeeld, soos ek die voorbeeld van Christus volg</a:t>
            </a:r>
            <a:r>
              <a:rPr lang="af-ZA" sz="5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f-ZA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af-ZA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6369072"/>
          </a:xfrm>
        </p:spPr>
        <p:txBody>
          <a:bodyPr anchor="ctr"/>
          <a:lstStyle/>
          <a:p>
            <a:pPr algn="ctr"/>
            <a:r>
              <a:rPr lang="af-ZA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Fil. 3:17</a:t>
            </a:r>
            <a:r>
              <a:rPr lang="af-ZA" sz="54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</a:t>
            </a:r>
            <a:r>
              <a:rPr lang="af-ZA" sz="5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5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5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5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sz="5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 my navolgers, broers, en let op die mense wat lewe volgens die voorbeeld wat ons vir julle stel</a:t>
            </a:r>
            <a:r>
              <a:rPr lang="af-ZA" i="1" dirty="0" smtClean="0">
                <a:solidFill>
                  <a:schemeClr val="tx1"/>
                </a:solidFill>
              </a:rPr>
              <a:t>”</a:t>
            </a:r>
            <a:endParaRPr lang="af-Z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1000108"/>
          </a:xfrm>
        </p:spPr>
        <p:txBody>
          <a:bodyPr/>
          <a:lstStyle/>
          <a:p>
            <a:r>
              <a:rPr lang="af-ZA" b="1" u="sng" dirty="0" smtClean="0"/>
              <a:t>Karakter van 'n dienskneg</a:t>
            </a:r>
            <a:endParaRPr lang="af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" y="1142984"/>
            <a:ext cx="8929750" cy="5643602"/>
          </a:xfrm>
        </p:spPr>
        <p:txBody>
          <a:bodyPr>
            <a:normAutofit/>
          </a:bodyPr>
          <a:lstStyle/>
          <a:p>
            <a:pPr lvl="0"/>
            <a:r>
              <a:rPr lang="af-ZA" sz="4000" b="1" dirty="0"/>
              <a:t>Iemand wat 'n model is van Christus </a:t>
            </a:r>
            <a:r>
              <a:rPr lang="af-ZA" sz="4000" dirty="0"/>
              <a:t>(12</a:t>
            </a:r>
            <a:r>
              <a:rPr lang="af-ZA" sz="4000" dirty="0" smtClean="0"/>
              <a:t>):</a:t>
            </a:r>
            <a:endParaRPr lang="af-ZA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58175" cy="1847850"/>
          </a:xfrm>
        </p:spPr>
        <p:txBody>
          <a:bodyPr anchor="ctr"/>
          <a:lstStyle/>
          <a:p>
            <a:pPr algn="ctr"/>
            <a:endParaRPr lang="af-ZA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7151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f-Z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Matt. 12:35</a:t>
            </a:r>
            <a:r>
              <a:rPr lang="af-ZA" sz="4800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</a:t>
            </a:r>
            <a:endParaRPr lang="af-ZA" sz="4800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af-ZA" sz="4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af-ZA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goeie mens bring die goeie te voorskyn uit die oorvloed goeie dinge in sy hart; die slegte mens bring die slegte te voorskyn uit die oorvloed slegte dinge in sy hart.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 anchor="ctr"/>
          <a:lstStyle/>
          <a:p>
            <a:pPr algn="ctr"/>
            <a:endParaRPr lang="af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</TotalTime>
  <Words>234</Words>
  <Application>Microsoft Office PowerPoint</Application>
  <PresentationFormat>On-screen Show (4:3)</PresentationFormat>
  <Paragraphs>44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I Tim. 4:6-16  Karakter van God se dienskneg </vt:lpstr>
      <vt:lpstr>Karakter van 'n dienskneg</vt:lpstr>
      <vt:lpstr>Karakter van 'n dienskneg</vt:lpstr>
      <vt:lpstr>1 Kor. 11:1    “Volg my voorbeeld, soos ek die voorbeeld van Christus volg.”</vt:lpstr>
      <vt:lpstr>Fil. 3:17    “Wees my navolgers, broers, en let op die mense wat lewe volgens die voorbeeld wat ons vir julle stel”</vt:lpstr>
      <vt:lpstr>Karakter van 'n dienskneg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Karakter van 'n dienskneg</vt:lpstr>
      <vt:lpstr>Karakter van 'n dienskneg</vt:lpstr>
      <vt:lpstr>Karakter van 'n dienskneg</vt:lpstr>
      <vt:lpstr>Karakter van 'n dienskneg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Windows User</cp:lastModifiedBy>
  <cp:revision>5</cp:revision>
  <dcterms:created xsi:type="dcterms:W3CDTF">2011-05-27T06:11:47Z</dcterms:created>
  <dcterms:modified xsi:type="dcterms:W3CDTF">2020-02-20T05:47:41Z</dcterms:modified>
</cp:coreProperties>
</file>