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005" autoAdjust="0"/>
    <p:restoredTop sz="94660"/>
  </p:normalViewPr>
  <p:slideViewPr>
    <p:cSldViewPr>
      <p:cViewPr varScale="1">
        <p:scale>
          <a:sx n="106" d="100"/>
          <a:sy n="106" d="100"/>
        </p:scale>
        <p:origin x="-151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37CAC05-6D2E-4AF9-81C3-71A5DC60DA7B}" type="datetimeFigureOut">
              <a:rPr lang="en-US" smtClean="0"/>
              <a:t>2/28/2020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0DD0AF-6ED6-4C37-A4A8-C9894CC89B9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7CAC05-6D2E-4AF9-81C3-71A5DC60DA7B}" type="datetimeFigureOut">
              <a:rPr lang="en-US" smtClean="0"/>
              <a:t>2/28/2020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0DD0AF-6ED6-4C37-A4A8-C9894CC89B9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7CAC05-6D2E-4AF9-81C3-71A5DC60DA7B}" type="datetimeFigureOut">
              <a:rPr lang="en-US" smtClean="0"/>
              <a:t>2/28/2020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0DD0AF-6ED6-4C37-A4A8-C9894CC89B9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7CAC05-6D2E-4AF9-81C3-71A5DC60DA7B}" type="datetimeFigureOut">
              <a:rPr lang="en-US" smtClean="0"/>
              <a:t>2/28/2020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0DD0AF-6ED6-4C37-A4A8-C9894CC89B9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37CAC05-6D2E-4AF9-81C3-71A5DC60DA7B}" type="datetimeFigureOut">
              <a:rPr lang="en-US" smtClean="0"/>
              <a:t>2/28/2020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0DD0AF-6ED6-4C37-A4A8-C9894CC89B9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37CAC05-6D2E-4AF9-81C3-71A5DC60DA7B}" type="datetimeFigureOut">
              <a:rPr lang="en-US" smtClean="0"/>
              <a:t>2/28/2020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0DD0AF-6ED6-4C37-A4A8-C9894CC89B9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37CAC05-6D2E-4AF9-81C3-71A5DC60DA7B}" type="datetimeFigureOut">
              <a:rPr lang="en-US" smtClean="0"/>
              <a:t>2/28/2020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70DD0AF-6ED6-4C37-A4A8-C9894CC89B9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37CAC05-6D2E-4AF9-81C3-71A5DC60DA7B}" type="datetimeFigureOut">
              <a:rPr lang="en-US" smtClean="0"/>
              <a:t>2/28/2020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70DD0AF-6ED6-4C37-A4A8-C9894CC89B9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7CAC05-6D2E-4AF9-81C3-71A5DC60DA7B}" type="datetimeFigureOut">
              <a:rPr lang="en-US" smtClean="0"/>
              <a:t>2/28/2020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70DD0AF-6ED6-4C37-A4A8-C9894CC89B9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7CAC05-6D2E-4AF9-81C3-71A5DC60DA7B}" type="datetimeFigureOut">
              <a:rPr lang="en-US" smtClean="0"/>
              <a:t>2/28/2020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0DD0AF-6ED6-4C37-A4A8-C9894CC89B9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7CAC05-6D2E-4AF9-81C3-71A5DC60DA7B}" type="datetimeFigureOut">
              <a:rPr lang="en-US" smtClean="0"/>
              <a:t>2/28/2020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0DD0AF-6ED6-4C37-A4A8-C9894CC89B9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7CAC05-6D2E-4AF9-81C3-71A5DC60DA7B}" type="datetimeFigureOut">
              <a:rPr lang="en-US" smtClean="0"/>
              <a:t>2/28/2020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0DD0AF-6ED6-4C37-A4A8-C9894CC89B9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I Tim. 5:1-2</a:t>
            </a:r>
            <a:r>
              <a:rPr lang="af-ZA" b="1" dirty="0"/>
              <a:t>	</a:t>
            </a:r>
            <a:r>
              <a:rPr lang="af-ZA" b="1" dirty="0" smtClean="0"/>
              <a:t/>
            </a:r>
            <a:br>
              <a:rPr lang="af-ZA" b="1" dirty="0" smtClean="0"/>
            </a:br>
            <a:r>
              <a:rPr lang="af-ZA" b="1" dirty="0"/>
              <a:t/>
            </a:r>
            <a:br>
              <a:rPr lang="af-ZA" b="1" dirty="0"/>
            </a:br>
            <a:r>
              <a:rPr lang="af-ZA" b="1" dirty="0" smtClean="0"/>
              <a:t/>
            </a:r>
            <a:br>
              <a:rPr lang="af-ZA" b="1" dirty="0" smtClean="0"/>
            </a:br>
            <a:r>
              <a:rPr lang="af-ZA" b="1" dirty="0" smtClean="0"/>
              <a:t>Konflik </a:t>
            </a:r>
            <a:r>
              <a:rPr lang="af-ZA" b="1" dirty="0"/>
              <a:t>binne die liggaam</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Spr. 30:17</a:t>
            </a:r>
            <a:r>
              <a:rPr lang="af-ZA" i="1" dirty="0"/>
              <a:t>	</a:t>
            </a:r>
            <a:r>
              <a:rPr lang="af-ZA" i="1" dirty="0" smtClean="0"/>
              <a:t/>
            </a:r>
            <a:br>
              <a:rPr lang="af-ZA" i="1" dirty="0" smtClean="0"/>
            </a:br>
            <a:r>
              <a:rPr lang="af-ZA" i="1" dirty="0"/>
              <a:t/>
            </a:r>
            <a:br>
              <a:rPr lang="af-ZA" i="1" dirty="0"/>
            </a:br>
            <a:r>
              <a:rPr lang="af-ZA" i="1" dirty="0" smtClean="0"/>
              <a:t>“</a:t>
            </a:r>
            <a:r>
              <a:rPr lang="af-ZA" i="1" dirty="0"/>
              <a:t>Die oë van 'n man wat met sy vader spot en vir wie dit benede hom is om sy moeder te gehoorsaam, sal uitgepik word deur die kraaie, opgevreet word deur die roofvoëls</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Dan.4:27</a:t>
            </a:r>
            <a:r>
              <a:rPr lang="af-ZA" i="1" dirty="0"/>
              <a:t>	</a:t>
            </a:r>
            <a:r>
              <a:rPr lang="af-ZA" i="1" dirty="0" smtClean="0"/>
              <a:t/>
            </a:r>
            <a:br>
              <a:rPr lang="af-ZA" i="1" dirty="0" smtClean="0"/>
            </a:br>
            <a:r>
              <a:rPr lang="af-ZA" i="1" dirty="0"/>
              <a:t/>
            </a:r>
            <a:br>
              <a:rPr lang="af-ZA" i="1" dirty="0"/>
            </a:br>
            <a:r>
              <a:rPr lang="af-ZA" i="1" dirty="0" smtClean="0"/>
              <a:t>“</a:t>
            </a:r>
            <a:r>
              <a:rPr lang="af-ZA" i="1" dirty="0"/>
              <a:t>Daarom, U Majesteit, luister na my raad: breek met u sonde en u ongeregtigheid, doen wat reg is en bewys barmhartigheid teenoor dié wat in nood is. Dan sal u voorspoed aanhou</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4:1-3</a:t>
            </a:r>
            <a:r>
              <a:rPr lang="af-ZA" i="1" dirty="0"/>
              <a:t>	</a:t>
            </a:r>
            <a:r>
              <a:rPr lang="af-ZA" i="1" dirty="0" smtClean="0"/>
              <a:t/>
            </a:r>
            <a:br>
              <a:rPr lang="af-ZA" i="1" dirty="0" smtClean="0"/>
            </a:br>
            <a:r>
              <a:rPr lang="af-ZA" i="1" dirty="0"/>
              <a:t/>
            </a:r>
            <a:br>
              <a:rPr lang="af-ZA" i="1" dirty="0"/>
            </a:br>
            <a:r>
              <a:rPr lang="af-ZA" i="1" dirty="0" smtClean="0"/>
              <a:t>“</a:t>
            </a:r>
            <a:r>
              <a:rPr lang="af-ZA" i="1" dirty="0"/>
              <a:t>Ek vermaan vir Euodia en ek vermaan vir Sintige om eensgesind te wees in die Here. Ja, ek vra jou ook, getroue medewerker, wees hierdie vroue behulpsaam. Hulle het saam met my die stryd gevoer in diens van die evangelie</a:t>
            </a:r>
            <a:r>
              <a:rPr lang="af-ZA" i="1" dirty="0" smtClean="0"/>
              <a:t>,</a:t>
            </a:r>
            <a:r>
              <a:rPr lang="en-US"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dirty="0">
                <a:solidFill>
                  <a:srgbClr val="FF0000"/>
                </a:solidFill>
              </a:rPr>
              <a:t>Vermei kyke</a:t>
            </a:r>
            <a:r>
              <a:rPr lang="af-ZA" dirty="0" smtClean="0">
                <a:solidFill>
                  <a:srgbClr val="FF0000"/>
                </a:solidFill>
              </a:rPr>
              <a:t>:</a:t>
            </a:r>
            <a:r>
              <a:rPr lang="af-ZA" dirty="0" smtClean="0"/>
              <a:t/>
            </a:r>
            <a:br>
              <a:rPr lang="af-ZA" dirty="0" smtClean="0"/>
            </a:br>
            <a:r>
              <a:rPr lang="af-ZA" dirty="0"/>
              <a:t/>
            </a:r>
            <a:br>
              <a:rPr lang="af-ZA" dirty="0"/>
            </a:br>
            <a:r>
              <a:rPr lang="en-US" dirty="0">
                <a:solidFill>
                  <a:srgbClr val="00B050"/>
                </a:solidFill>
              </a:rPr>
              <a:t/>
            </a:r>
            <a:br>
              <a:rPr lang="en-US" dirty="0">
                <a:solidFill>
                  <a:srgbClr val="00B050"/>
                </a:solidFill>
              </a:rPr>
            </a:br>
            <a:r>
              <a:rPr lang="af-ZA" b="1" dirty="0">
                <a:solidFill>
                  <a:srgbClr val="00B050"/>
                </a:solidFill>
              </a:rPr>
              <a:t>Spr. 6:25</a:t>
            </a:r>
            <a:r>
              <a:rPr lang="af-ZA" i="1" dirty="0">
                <a:solidFill>
                  <a:srgbClr val="00B050"/>
                </a:solidFill>
              </a:rPr>
              <a:t>	</a:t>
            </a:r>
            <a:r>
              <a:rPr lang="af-ZA" i="1" dirty="0"/>
              <a:t>“Moenie dat haar skoonheid jou begeerte wek nie, moenie dat sy jou vang met haar oë nie.</a:t>
            </a:r>
            <a:r>
              <a:rPr lang="en-US" dirty="0"/>
              <a:t/>
            </a:r>
            <a:br>
              <a:rPr lang="en-US" dirty="0"/>
            </a:b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Job. 31:1</a:t>
            </a:r>
            <a:r>
              <a:rPr lang="af-ZA" i="1" dirty="0"/>
              <a:t>	“Ek het my plegtig verbind om nie na 'n meisie te kyk en haar te begeer nie.”</a:t>
            </a:r>
            <a:r>
              <a:rPr lang="en-US" dirty="0"/>
              <a:t/>
            </a:r>
            <a:br>
              <a:rPr lang="en-US" dirty="0"/>
            </a:b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dirty="0">
                <a:solidFill>
                  <a:srgbClr val="FF0000"/>
                </a:solidFill>
              </a:rPr>
              <a:t>Vermei vleitaal</a:t>
            </a:r>
            <a:r>
              <a:rPr lang="af-ZA" dirty="0" smtClean="0">
                <a:solidFill>
                  <a:srgbClr val="FF0000"/>
                </a:solidFill>
              </a:rPr>
              <a:t>:</a:t>
            </a:r>
            <a:br>
              <a:rPr lang="af-ZA" dirty="0" smtClean="0">
                <a:solidFill>
                  <a:srgbClr val="FF0000"/>
                </a:solidFill>
              </a:rPr>
            </a:br>
            <a:r>
              <a:rPr lang="af-ZA" dirty="0"/>
              <a:t/>
            </a:r>
            <a:br>
              <a:rPr lang="af-ZA" dirty="0"/>
            </a:br>
            <a:r>
              <a:rPr lang="en-US" dirty="0"/>
              <a:t/>
            </a:r>
            <a:br>
              <a:rPr lang="en-US" dirty="0"/>
            </a:br>
            <a:r>
              <a:rPr lang="af-ZA" b="1" dirty="0" smtClean="0">
                <a:solidFill>
                  <a:srgbClr val="00B050"/>
                </a:solidFill>
              </a:rPr>
              <a:t>Spr. 5:3	</a:t>
            </a:r>
            <a:r>
              <a:rPr lang="af-ZA" i="1" dirty="0"/>
              <a:t>	“Die slegte vrou se lippe drup van die heuning, haar tong is gladder as olie</a:t>
            </a:r>
            <a:r>
              <a:rPr lang="af-ZA"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dirty="0">
                <a:solidFill>
                  <a:srgbClr val="FF0000"/>
                </a:solidFill>
              </a:rPr>
              <a:t>Vermei verkeerde gedagtes</a:t>
            </a:r>
            <a:r>
              <a:rPr lang="af-ZA" dirty="0" smtClean="0">
                <a:solidFill>
                  <a:srgbClr val="FF0000"/>
                </a:solidFill>
              </a:rPr>
              <a:t>:</a:t>
            </a:r>
            <a:r>
              <a:rPr lang="af-ZA" dirty="0" smtClean="0"/>
              <a:t/>
            </a:r>
            <a:br>
              <a:rPr lang="af-ZA" dirty="0" smtClean="0"/>
            </a:br>
            <a:r>
              <a:rPr lang="af-ZA" dirty="0"/>
              <a:t/>
            </a:r>
            <a:br>
              <a:rPr lang="af-ZA" dirty="0"/>
            </a:br>
            <a:r>
              <a:rPr lang="en-US" dirty="0">
                <a:solidFill>
                  <a:srgbClr val="00B050"/>
                </a:solidFill>
              </a:rPr>
              <a:t/>
            </a:r>
            <a:br>
              <a:rPr lang="en-US" dirty="0">
                <a:solidFill>
                  <a:srgbClr val="00B050"/>
                </a:solidFill>
              </a:rPr>
            </a:br>
            <a:r>
              <a:rPr lang="af-ZA" b="1" dirty="0">
                <a:solidFill>
                  <a:srgbClr val="00B050"/>
                </a:solidFill>
              </a:rPr>
              <a:t>Spr. 6:25</a:t>
            </a:r>
            <a:r>
              <a:rPr lang="af-ZA" i="1" dirty="0"/>
              <a:t>	“Moenie dat haar skoonheid jou begeerte wek nie, moenie dat sy jou vang met haar oë nie</a:t>
            </a:r>
            <a:r>
              <a:rPr lang="af-ZA" i="1"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dirty="0">
                <a:solidFill>
                  <a:srgbClr val="FF0000"/>
                </a:solidFill>
              </a:rPr>
              <a:t>Vermei die ontmoetings</a:t>
            </a:r>
            <a:r>
              <a:rPr lang="af-ZA" dirty="0" smtClean="0">
                <a:solidFill>
                  <a:srgbClr val="FF0000"/>
                </a:solidFill>
              </a:rPr>
              <a:t>:</a:t>
            </a:r>
            <a:r>
              <a:rPr lang="af-ZA" dirty="0" smtClean="0"/>
              <a:t/>
            </a:r>
            <a:br>
              <a:rPr lang="af-ZA" dirty="0" smtClean="0"/>
            </a:br>
            <a:r>
              <a:rPr lang="af-ZA" dirty="0"/>
              <a:t/>
            </a:r>
            <a:br>
              <a:rPr lang="af-ZA" dirty="0"/>
            </a:br>
            <a:r>
              <a:rPr lang="en-US" dirty="0"/>
              <a:t/>
            </a:r>
            <a:br>
              <a:rPr lang="en-US" dirty="0"/>
            </a:br>
            <a:r>
              <a:rPr lang="af-ZA" b="1" dirty="0">
                <a:solidFill>
                  <a:srgbClr val="00B050"/>
                </a:solidFill>
              </a:rPr>
              <a:t>Spr. 7:7-8</a:t>
            </a:r>
            <a:r>
              <a:rPr lang="af-ZA" i="1" dirty="0"/>
              <a:t>	“en ek sien mense wat nog baie moet leer; ek merk onder hulle veral een onverstandige jongman wat oor die straathoek stap en die pad na 'n vrou se huis toe kies</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dirty="0">
                <a:solidFill>
                  <a:srgbClr val="FF0000"/>
                </a:solidFill>
              </a:rPr>
              <a:t>Vermei hulle huis</a:t>
            </a:r>
            <a:r>
              <a:rPr lang="af-ZA" dirty="0" smtClean="0">
                <a:solidFill>
                  <a:srgbClr val="FF0000"/>
                </a:solidFill>
              </a:rPr>
              <a:t>:</a:t>
            </a:r>
            <a:r>
              <a:rPr lang="af-ZA" dirty="0" smtClean="0"/>
              <a:t/>
            </a:r>
            <a:br>
              <a:rPr lang="af-ZA" dirty="0" smtClean="0"/>
            </a:br>
            <a:r>
              <a:rPr lang="af-ZA" dirty="0"/>
              <a:t/>
            </a:r>
            <a:br>
              <a:rPr lang="af-ZA" dirty="0"/>
            </a:br>
            <a:r>
              <a:rPr lang="en-US" dirty="0"/>
              <a:t/>
            </a:r>
            <a:br>
              <a:rPr lang="en-US" dirty="0"/>
            </a:br>
            <a:r>
              <a:rPr lang="af-ZA" b="1" dirty="0">
                <a:solidFill>
                  <a:srgbClr val="00B050"/>
                </a:solidFill>
              </a:rPr>
              <a:t>Spr. 7:27</a:t>
            </a:r>
            <a:r>
              <a:rPr lang="af-ZA" i="1" dirty="0"/>
              <a:t>	“In haar huis is jy op pad na die doderyk </a:t>
            </a:r>
            <a:r>
              <a:rPr lang="af-ZA" i="1" dirty="0" smtClean="0"/>
              <a:t>toe, by </a:t>
            </a:r>
            <a:r>
              <a:rPr lang="af-ZA" i="1" dirty="0"/>
              <a:t>haar is jy op pad na jou dood toe</a:t>
            </a:r>
            <a:r>
              <a:rPr lang="af-ZA" i="1" dirty="0" smtClean="0"/>
              <a:t>.”</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dirty="0">
                <a:solidFill>
                  <a:srgbClr val="FF0000"/>
                </a:solidFill>
              </a:rPr>
              <a:t>Vermei aanraking</a:t>
            </a:r>
            <a:r>
              <a:rPr lang="af-ZA" dirty="0" smtClean="0">
                <a:solidFill>
                  <a:srgbClr val="FF0000"/>
                </a:solidFill>
              </a:rPr>
              <a:t>:</a:t>
            </a:r>
            <a:r>
              <a:rPr lang="af-ZA" dirty="0" smtClean="0"/>
              <a:t/>
            </a:r>
            <a:br>
              <a:rPr lang="af-ZA" dirty="0" smtClean="0"/>
            </a:br>
            <a:r>
              <a:rPr lang="af-ZA" dirty="0"/>
              <a:t/>
            </a:r>
            <a:br>
              <a:rPr lang="af-ZA" dirty="0"/>
            </a:br>
            <a:r>
              <a:rPr lang="en-US" dirty="0"/>
              <a:t/>
            </a:r>
            <a:br>
              <a:rPr lang="en-US" dirty="0"/>
            </a:br>
            <a:r>
              <a:rPr lang="af-ZA" b="1" dirty="0">
                <a:solidFill>
                  <a:srgbClr val="00B050"/>
                </a:solidFill>
              </a:rPr>
              <a:t>Spr. 7:13</a:t>
            </a:r>
            <a:r>
              <a:rPr lang="af-ZA" i="1" dirty="0"/>
              <a:t>	“Sy gryp die jongman en soen hom</a:t>
            </a:r>
            <a:r>
              <a:rPr lang="af-ZA" i="1" dirty="0" smtClean="0"/>
              <a:t>,”</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a:solidFill>
                  <a:srgbClr val="00B050"/>
                </a:solidFill>
              </a:rPr>
              <a:t> </a:t>
            </a:r>
            <a:r>
              <a:rPr lang="af-ZA" b="1" dirty="0" smtClean="0">
                <a:solidFill>
                  <a:srgbClr val="00B050"/>
                </a:solidFill>
              </a:rPr>
              <a:t>Gal</a:t>
            </a:r>
            <a:r>
              <a:rPr lang="af-ZA" b="1" dirty="0">
                <a:solidFill>
                  <a:srgbClr val="00B050"/>
                </a:solidFill>
              </a:rPr>
              <a:t>. 6:1-2</a:t>
            </a:r>
            <a:r>
              <a:rPr lang="af-ZA" i="1" dirty="0"/>
              <a:t>	</a:t>
            </a:r>
            <a:r>
              <a:rPr lang="af-ZA" i="1" dirty="0" smtClean="0"/>
              <a:t/>
            </a:r>
            <a:br>
              <a:rPr lang="af-ZA" i="1" dirty="0" smtClean="0"/>
            </a:br>
            <a:r>
              <a:rPr lang="af-ZA" i="1" dirty="0"/>
              <a:t/>
            </a:r>
            <a:br>
              <a:rPr lang="af-ZA" i="1" dirty="0"/>
            </a:br>
            <a:r>
              <a:rPr lang="af-ZA" i="1" dirty="0" smtClean="0"/>
              <a:t>“</a:t>
            </a:r>
            <a:r>
              <a:rPr lang="af-ZA" i="1" dirty="0"/>
              <a:t>Broers, as iemand in die een of ander sonde val, moet julle wat julle deur die Gees laat lei, so iemand in 'n gees van sagmoedigheid reghelp. En pas op: jy kan self ook in versoeking kom</a:t>
            </a:r>
            <a:r>
              <a:rPr lang="af-ZA" i="1"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4:26	</a:t>
            </a:r>
            <a:r>
              <a:rPr lang="af-ZA" dirty="0">
                <a:solidFill>
                  <a:srgbClr val="00B050"/>
                </a:solidFill>
              </a:rPr>
              <a:t>	</a:t>
            </a:r>
            <a:r>
              <a:rPr lang="af-ZA" dirty="0" smtClean="0"/>
              <a:t/>
            </a:r>
            <a:br>
              <a:rPr lang="af-ZA" dirty="0" smtClean="0"/>
            </a:br>
            <a:r>
              <a:rPr lang="af-ZA" dirty="0"/>
              <a:t/>
            </a:r>
            <a:br>
              <a:rPr lang="af-ZA" dirty="0"/>
            </a:br>
            <a:r>
              <a:rPr lang="af-ZA" i="1" dirty="0" smtClean="0"/>
              <a:t>“</a:t>
            </a:r>
            <a:r>
              <a:rPr lang="af-ZA" i="1" dirty="0"/>
              <a:t>As julle kwaad word, moenie sondig nie, en moenie 'n dag kwaad afsluit nie</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11:19</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Daar moet trouens partyskappe onder julle wees sodat dit bekend kan word wie van julle die toets kan deurstaan</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18:15-17</a:t>
            </a:r>
            <a:r>
              <a:rPr lang="af-ZA" b="1" dirty="0"/>
              <a:t>	</a:t>
            </a:r>
            <a:r>
              <a:rPr lang="af-ZA" b="1" dirty="0" smtClean="0"/>
              <a:t/>
            </a:r>
            <a:br>
              <a:rPr lang="af-ZA" b="1" dirty="0" smtClean="0"/>
            </a:br>
            <a:r>
              <a:rPr lang="af-ZA" b="1" dirty="0"/>
              <a:t/>
            </a:r>
            <a:br>
              <a:rPr lang="af-ZA" b="1" dirty="0"/>
            </a:br>
            <a:r>
              <a:rPr lang="af-ZA" i="1" dirty="0" smtClean="0"/>
              <a:t>“</a:t>
            </a:r>
            <a:r>
              <a:rPr lang="af-ZA" i="1" dirty="0"/>
              <a:t>As jou broer verkeerd opgetree het teen jou, gaan wys hom tereg waar julle eenkant alleen is. As hy na jou luister, het jy jou broer </a:t>
            </a:r>
            <a:r>
              <a:rPr lang="af-ZA" i="1" dirty="0" smtClean="0"/>
              <a:t>teruggewen...</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6:1-2</a:t>
            </a:r>
            <a:r>
              <a:rPr lang="af-ZA" i="1" dirty="0"/>
              <a:t>	</a:t>
            </a:r>
            <a:r>
              <a:rPr lang="af-ZA" i="1" dirty="0" smtClean="0"/>
              <a:t/>
            </a:r>
            <a:br>
              <a:rPr lang="af-ZA" i="1" dirty="0" smtClean="0"/>
            </a:br>
            <a:r>
              <a:rPr lang="af-ZA" i="1" dirty="0"/>
              <a:t/>
            </a:r>
            <a:br>
              <a:rPr lang="af-ZA" i="1" dirty="0"/>
            </a:br>
            <a:r>
              <a:rPr lang="af-ZA" i="1" dirty="0" smtClean="0"/>
              <a:t>“</a:t>
            </a:r>
            <a:r>
              <a:rPr lang="af-ZA" i="1" dirty="0"/>
              <a:t>Broers, as iemand in die een of ander sonde val, moet julle wat julle deur die Gees laat lei, so iemand in 'n gees van sagmoedigheid reghelp. En pas op: jy kan self ook in versoeking kom. Dra mekaar se laste, en gee op dié manier uitvoering aan die wet van Christus</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48</Words>
  <Application>Microsoft Office PowerPoint</Application>
  <PresentationFormat>On-screen Show (4:3)</PresentationFormat>
  <Paragraphs>16</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I Tim. 5:1-2    Konflik binne die liggaam</vt:lpstr>
      <vt:lpstr>Slide 2</vt:lpstr>
      <vt:lpstr>Ef. 4:26    “As julle kwaad word, moenie sondig nie, en moenie 'n dag kwaad afsluit nie.”</vt:lpstr>
      <vt:lpstr>I Kor. 11:19   “Daar moet trouens partyskappe onder julle wees sodat dit bekend kan word wie van julle die toets kan deurstaan.”</vt:lpstr>
      <vt:lpstr>Slide 5</vt:lpstr>
      <vt:lpstr>Matt. 18:15-17   “As jou broer verkeerd opgetree het teen jou, gaan wys hom tereg waar julle eenkant alleen is. As hy na jou luister, het jy jou broer teruggewen...</vt:lpstr>
      <vt:lpstr>Slide 7</vt:lpstr>
      <vt:lpstr>Gal. 6:1-2   “Broers, as iemand in die een of ander sonde val, moet julle wat julle deur die Gees laat lei, so iemand in 'n gees van sagmoedigheid reghelp. En pas op: jy kan self ook in versoeking kom. Dra mekaar se laste, en gee op dié manier uitvoering aan die wet van Christus.”</vt:lpstr>
      <vt:lpstr>Slide 9</vt:lpstr>
      <vt:lpstr>Spr. 30:17   “Die oë van 'n man wat met sy vader spot en vir wie dit benede hom is om sy moeder te gehoorsaam, sal uitgepik word deur die kraaie, opgevreet word deur die roofvoëls.”</vt:lpstr>
      <vt:lpstr>Dan.4:27   “Daarom, U Majesteit, luister na my raad: breek met u sonde en u ongeregtigheid, doen wat reg is en bewys barmhartigheid teenoor dié wat in nood is. Dan sal u voorspoed aanhou.”</vt:lpstr>
      <vt:lpstr>Slide 12</vt:lpstr>
      <vt:lpstr>Fil. 4:1-3   “Ek vermaan vir Euodia en ek vermaan vir Sintige om eensgesind te wees in die Here. Ja, ek vra jou ook, getroue medewerker, wees hierdie vroue behulpsaam. Hulle het saam met my die stryd gevoer in diens van die evangelie,”</vt:lpstr>
      <vt:lpstr>Slide 14</vt:lpstr>
      <vt:lpstr>Vermei kyke:   Spr. 6:25 “Moenie dat haar skoonheid jou begeerte wek nie, moenie dat sy jou vang met haar oë nie. </vt:lpstr>
      <vt:lpstr>Job. 31:1 “Ek het my plegtig verbind om nie na 'n meisie te kyk en haar te begeer nie.” </vt:lpstr>
      <vt:lpstr>Vermei vleitaal:   Spr. 5:3  “Die slegte vrou se lippe drup van die heuning, haar tong is gladder as olie,”</vt:lpstr>
      <vt:lpstr>Vermei verkeerde gedagtes:   Spr. 6:25 “Moenie dat haar skoonheid jou begeerte wek nie, moenie dat sy jou vang met haar oë nie.”</vt:lpstr>
      <vt:lpstr>Vermei die ontmoetings:   Spr. 7:7-8 “en ek sien mense wat nog baie moet leer; ek merk onder hulle veral een onverstandige jongman wat oor die straathoek stap en die pad na 'n vrou se huis toe kies.”</vt:lpstr>
      <vt:lpstr>Vermei hulle huis:   Spr. 7:27 “In haar huis is jy op pad na die doderyk toe, by haar is jy op pad na jou dood toe.”</vt:lpstr>
      <vt:lpstr>Vermei aanraking:   Spr. 7:13 “Sy gryp die jongman en soen hom,”</vt:lpstr>
      <vt:lpstr> Gal. 6:1-2   “Broers, as iemand in die een of ander sonde val, moet julle wat julle deur die Gees laat lei, so iemand in 'n gees van sagmoedigheid reghelp. En pas op: jy kan self ook in versoeking kom.”</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Tim. 5:1-2    Konflik binne die liggaam</dc:title>
  <dc:creator>Windows User</dc:creator>
  <cp:lastModifiedBy>Windows User</cp:lastModifiedBy>
  <cp:revision>1</cp:revision>
  <dcterms:created xsi:type="dcterms:W3CDTF">2020-02-28T05:55:49Z</dcterms:created>
  <dcterms:modified xsi:type="dcterms:W3CDTF">2020-02-28T06:02:25Z</dcterms:modified>
</cp:coreProperties>
</file>