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07" autoAdjust="0"/>
    <p:restoredTop sz="94660"/>
  </p:normalViewPr>
  <p:slideViewPr>
    <p:cSldViewPr>
      <p:cViewPr varScale="1">
        <p:scale>
          <a:sx n="106" d="100"/>
          <a:sy n="106" d="100"/>
        </p:scale>
        <p:origin x="-15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54F317-7FD5-4A82-ACAD-3FEDE7B4C6FD}"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4F317-7FD5-4A82-ACAD-3FEDE7B4C6FD}"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4F317-7FD5-4A82-ACAD-3FEDE7B4C6FD}"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4F317-7FD5-4A82-ACAD-3FEDE7B4C6FD}"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54F317-7FD5-4A82-ACAD-3FEDE7B4C6FD}"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54F317-7FD5-4A82-ACAD-3FEDE7B4C6FD}" type="datetimeFigureOut">
              <a:rPr lang="en-US" smtClean="0"/>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54F317-7FD5-4A82-ACAD-3FEDE7B4C6FD}" type="datetimeFigureOut">
              <a:rPr lang="en-US" smtClean="0"/>
              <a:t>3/5/2020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54F317-7FD5-4A82-ACAD-3FEDE7B4C6FD}" type="datetimeFigureOut">
              <a:rPr lang="en-US" smtClean="0"/>
              <a:t>3/5/2020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54F317-7FD5-4A82-ACAD-3FEDE7B4C6FD}" type="datetimeFigureOut">
              <a:rPr lang="en-US" smtClean="0"/>
              <a:t>3/5/2020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54F317-7FD5-4A82-ACAD-3FEDE7B4C6FD}" type="datetimeFigureOut">
              <a:rPr lang="en-US" smtClean="0"/>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54F317-7FD5-4A82-ACAD-3FEDE7B4C6FD}" type="datetimeFigureOut">
              <a:rPr lang="en-US" smtClean="0"/>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31FE8-7D24-4199-A07E-541FCDF32EC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54F317-7FD5-4A82-ACAD-3FEDE7B4C6FD}" type="datetimeFigureOut">
              <a:rPr lang="en-US" smtClean="0"/>
              <a:t>3/5/2020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31FE8-7D24-4199-A07E-541FCDF32EC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5:3-16</a:t>
            </a:r>
            <a:r>
              <a:rPr lang="af-ZA" b="1" dirty="0"/>
              <a:t>	</a:t>
            </a:r>
            <a:r>
              <a:rPr lang="af-ZA" b="1" dirty="0" smtClean="0"/>
              <a:t/>
            </a:r>
            <a:br>
              <a:rPr lang="af-ZA" b="1" dirty="0" smtClean="0"/>
            </a:br>
            <a:r>
              <a:rPr lang="af-ZA" b="1" dirty="0"/>
              <a:t/>
            </a:r>
            <a:br>
              <a:rPr lang="af-ZA" b="1" dirty="0"/>
            </a:br>
            <a:r>
              <a:rPr lang="af-ZA" b="1" dirty="0" smtClean="0"/>
              <a:t/>
            </a:r>
            <a:br>
              <a:rPr lang="af-ZA" b="1" dirty="0" smtClean="0"/>
            </a:br>
            <a:r>
              <a:rPr lang="af-ZA" b="1" dirty="0" smtClean="0"/>
              <a:t>Die </a:t>
            </a:r>
            <a:r>
              <a:rPr lang="af-ZA" b="1" dirty="0"/>
              <a:t>bediening aan </a:t>
            </a:r>
            <a:r>
              <a:rPr lang="af-ZA" b="1" dirty="0" smtClean="0"/>
              <a:t>die </a:t>
            </a:r>
            <a:r>
              <a:rPr lang="af-ZA" b="1" dirty="0"/>
              <a:t>weduwee</a:t>
            </a: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12:41</a:t>
            </a:r>
            <a:r>
              <a:rPr lang="af-ZA" dirty="0">
                <a:solidFill>
                  <a:srgbClr val="00B050"/>
                </a:solidFill>
              </a:rPr>
              <a:t> </a:t>
            </a:r>
            <a:r>
              <a:rPr lang="af-ZA" dirty="0"/>
              <a:t>	</a:t>
            </a:r>
            <a:r>
              <a:rPr lang="af-ZA" dirty="0" smtClean="0"/>
              <a:t/>
            </a:r>
            <a:br>
              <a:rPr lang="af-ZA" dirty="0" smtClean="0"/>
            </a:br>
            <a:r>
              <a:rPr lang="af-ZA" dirty="0"/>
              <a:t/>
            </a:r>
            <a:br>
              <a:rPr lang="af-ZA" dirty="0"/>
            </a:br>
            <a:r>
              <a:rPr lang="af-ZA" i="1" dirty="0" smtClean="0"/>
              <a:t>“</a:t>
            </a:r>
            <a:r>
              <a:rPr lang="af-ZA" i="1" dirty="0"/>
              <a:t>Daar het toe 'n arm weduwee gekom en twee muntstukkies ingegooi. Dit was baie min werd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Egte en suiwer godsdiens voor God die Vader is om weeskinders en weduwees in hulle moeilike omstandighede by te staan en om jou skoon te hou van die besmetting van die wêreld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Words>
  <Application>Microsoft Office PowerPoint</Application>
  <PresentationFormat>On-screen Show (4:3)</PresentationFormat>
  <Paragraphs>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I Tim. 5:3-16    Die bediening aan die weduwee </vt:lpstr>
      <vt:lpstr>Slide 2</vt:lpstr>
      <vt:lpstr>Mark 12:41    “Daar het toe 'n arm weduwee gekom en twee muntstukkies ingegooi. Dit was baie min werd.”</vt:lpstr>
      <vt:lpstr>Jak. 1:27   “Egte en suiwer godsdiens voor God die Vader is om weeskinders en weduwees in hulle moeilike omstandighede by te staan en om jou skoon te hou van die besmetting van die wêreld.</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5:3-16    Die bediening aan die weduwee </dc:title>
  <dc:creator>Windows User</dc:creator>
  <cp:lastModifiedBy>Windows User</cp:lastModifiedBy>
  <cp:revision>1</cp:revision>
  <dcterms:created xsi:type="dcterms:W3CDTF">2020-03-05T07:40:18Z</dcterms:created>
  <dcterms:modified xsi:type="dcterms:W3CDTF">2020-03-05T07:41:39Z</dcterms:modified>
</cp:coreProperties>
</file>