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558" autoAdjust="0"/>
    <p:restoredTop sz="94660"/>
  </p:normalViewPr>
  <p:slideViewPr>
    <p:cSldViewPr>
      <p:cViewPr varScale="1">
        <p:scale>
          <a:sx n="106" d="100"/>
          <a:sy n="106" d="100"/>
        </p:scale>
        <p:origin x="-14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E2849C-1715-46E2-B054-F0BAF53575B1}"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0CA7A-7190-48B8-88EB-E3CAB3610BA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E2849C-1715-46E2-B054-F0BAF53575B1}"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0CA7A-7190-48B8-88EB-E3CAB3610BA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E2849C-1715-46E2-B054-F0BAF53575B1}"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0CA7A-7190-48B8-88EB-E3CAB3610BA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E2849C-1715-46E2-B054-F0BAF53575B1}"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0CA7A-7190-48B8-88EB-E3CAB3610BA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E2849C-1715-46E2-B054-F0BAF53575B1}"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0CA7A-7190-48B8-88EB-E3CAB3610BA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E2849C-1715-46E2-B054-F0BAF53575B1}" type="datetimeFigureOut">
              <a:rPr lang="en-US" smtClean="0"/>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60CA7A-7190-48B8-88EB-E3CAB3610BA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E2849C-1715-46E2-B054-F0BAF53575B1}" type="datetimeFigureOut">
              <a:rPr lang="en-US" smtClean="0"/>
              <a:t>3/13/2020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60CA7A-7190-48B8-88EB-E3CAB3610BA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E2849C-1715-46E2-B054-F0BAF53575B1}" type="datetimeFigureOut">
              <a:rPr lang="en-US" smtClean="0"/>
              <a:t>3/13/2020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60CA7A-7190-48B8-88EB-E3CAB3610BA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E2849C-1715-46E2-B054-F0BAF53575B1}" type="datetimeFigureOut">
              <a:rPr lang="en-US" smtClean="0"/>
              <a:t>3/13/2020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60CA7A-7190-48B8-88EB-E3CAB3610B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E2849C-1715-46E2-B054-F0BAF53575B1}" type="datetimeFigureOut">
              <a:rPr lang="en-US" smtClean="0"/>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60CA7A-7190-48B8-88EB-E3CAB3610BA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E2849C-1715-46E2-B054-F0BAF53575B1}" type="datetimeFigureOut">
              <a:rPr lang="en-US" smtClean="0"/>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60CA7A-7190-48B8-88EB-E3CAB3610BA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2849C-1715-46E2-B054-F0BAF53575B1}" type="datetimeFigureOut">
              <a:rPr lang="en-US" smtClean="0"/>
              <a:t>3/13/2020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60CA7A-7190-48B8-88EB-E3CAB3610BA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 Tim. </a:t>
            </a:r>
            <a:r>
              <a:rPr lang="af-ZA" b="1" u="sng" dirty="0" smtClean="0"/>
              <a:t>5:17-25</a:t>
            </a:r>
            <a:r>
              <a:rPr lang="af-ZA" b="1" dirty="0" smtClean="0"/>
              <a:t/>
            </a:r>
            <a:br>
              <a:rPr lang="af-ZA" b="1" dirty="0" smtClean="0"/>
            </a:br>
            <a:r>
              <a:rPr lang="af-ZA" b="1" dirty="0"/>
              <a:t/>
            </a:r>
            <a:br>
              <a:rPr lang="af-ZA" b="1" dirty="0"/>
            </a:br>
            <a:r>
              <a:rPr lang="af-ZA" b="1" dirty="0" smtClean="0"/>
              <a:t>Herstel </a:t>
            </a:r>
            <a:r>
              <a:rPr lang="af-ZA" b="1" dirty="0"/>
              <a:t>van Bybelse Leierskap</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Willingness to renounce personal preference, to sacrifice legitimate and natural desires for the sake of His kingdom, will characterize those marked out by God for positions of influence in His work</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Oswald Sanders</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dirty="0"/>
              <a:t> </a:t>
            </a:r>
            <a:r>
              <a:rPr lang="af-ZA" i="1" dirty="0" smtClean="0"/>
              <a:t>“</a:t>
            </a:r>
            <a:r>
              <a:rPr lang="af-ZA" i="1" dirty="0"/>
              <a:t>It is a sacred trust to be in the ministry. That trust is based upon a man’s integrity, credibility, and the consistent purity of his life. If he can be successfully attacked at that point and discredited, his ministry will be destroyed. It is imperative that his people be able to distinguish gossip and lies from reality</a:t>
            </a:r>
            <a:r>
              <a:rPr lang="af-ZA" i="1" dirty="0" smtClean="0"/>
              <a:t>.”</a:t>
            </a:r>
            <a:r>
              <a:rPr lang="en-US" dirty="0"/>
              <a:t/>
            </a:r>
            <a:br>
              <a:rPr lang="en-US" dirty="0"/>
            </a:br>
            <a:r>
              <a:rPr lang="en-US"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3:1	</a:t>
            </a:r>
            <a:r>
              <a:rPr lang="af-ZA" i="1" dirty="0" smtClean="0"/>
              <a:t/>
            </a:r>
            <a:br>
              <a:rPr lang="af-ZA" i="1" dirty="0" smtClean="0"/>
            </a:br>
            <a:r>
              <a:rPr lang="af-ZA" i="1" dirty="0"/>
              <a:t/>
            </a:r>
            <a:br>
              <a:rPr lang="af-ZA" i="1" dirty="0"/>
            </a:br>
            <a:r>
              <a:rPr lang="af-ZA" i="1" dirty="0" smtClean="0"/>
              <a:t>“</a:t>
            </a:r>
            <a:r>
              <a:rPr lang="af-ZA" i="1" dirty="0"/>
              <a:t>My broers, julle moenie almal leermeesters wil wees nie, want julle moet weet dat ons wat leermeesters is, strenger as ander beoordeel sal word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lstStyle/>
          <a:p>
            <a:r>
              <a:rPr lang="af-ZA" b="1" dirty="0">
                <a:solidFill>
                  <a:srgbClr val="00B050"/>
                </a:solidFill>
              </a:rPr>
              <a:t>Matt. 16:18</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En Ek sê vir jou: Jy is Petrus, en op hierdie rots sal Ek my kerk bou, en die magte van die doderyk sal dit nie oorweldig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Hos. </a:t>
            </a:r>
            <a:r>
              <a:rPr lang="af-ZA" b="1" dirty="0" smtClean="0">
                <a:solidFill>
                  <a:srgbClr val="00B050"/>
                </a:solidFill>
              </a:rPr>
              <a:t>4:9</a:t>
            </a:r>
            <a:r>
              <a:rPr lang="af-ZA" b="1" dirty="0" smtClean="0"/>
              <a:t/>
            </a:r>
            <a:br>
              <a:rPr lang="af-ZA" b="1" dirty="0" smtClean="0"/>
            </a:br>
            <a:r>
              <a:rPr lang="af-ZA" i="1" dirty="0" smtClean="0"/>
              <a:t/>
            </a:r>
            <a:br>
              <a:rPr lang="af-ZA" i="1" dirty="0" smtClean="0"/>
            </a:br>
            <a:r>
              <a:rPr lang="af-ZA" i="1" dirty="0" smtClean="0"/>
              <a:t>“</a:t>
            </a:r>
            <a:r>
              <a:rPr lang="af-ZA" i="1" dirty="0"/>
              <a:t>Maar dit sal met die priesters gaan soos dit nou met die volk gaan. Ek sal die priesters straf vir hulle optrede.</a:t>
            </a:r>
            <a:r>
              <a:rPr lang="en-US" dirty="0"/>
              <a:t/>
            </a:r>
            <a:br>
              <a:rPr lang="en-US" dirty="0"/>
            </a:br>
            <a:r>
              <a:rPr lang="af-ZA" i="1" dirty="0"/>
              <a:t>	</a:t>
            </a:r>
            <a:r>
              <a:rPr lang="af-ZA" i="1" dirty="0" smtClean="0"/>
              <a:t> </a:t>
            </a:r>
            <a:br>
              <a:rPr lang="af-ZA" i="1" dirty="0" smtClean="0"/>
            </a:br>
            <a:r>
              <a:rPr lang="af-ZA" b="1" dirty="0" smtClean="0">
                <a:solidFill>
                  <a:srgbClr val="00B050"/>
                </a:solidFill>
              </a:rPr>
              <a:t>KJV</a:t>
            </a:r>
            <a:r>
              <a:rPr lang="af-ZA" i="1" dirty="0" smtClean="0">
                <a:solidFill>
                  <a:srgbClr val="00B050"/>
                </a:solidFill>
              </a:rPr>
              <a:t> </a:t>
            </a:r>
            <a:r>
              <a:rPr lang="af-ZA" i="1" dirty="0" smtClean="0"/>
              <a:t/>
            </a:r>
            <a:br>
              <a:rPr lang="af-ZA" i="1" dirty="0" smtClean="0"/>
            </a:br>
            <a:r>
              <a:rPr lang="af-ZA" i="1" dirty="0" smtClean="0"/>
              <a:t>“</a:t>
            </a:r>
            <a:r>
              <a:rPr lang="af-ZA" i="1" dirty="0"/>
              <a:t>like people, like priest:”</a:t>
            </a:r>
            <a:r>
              <a:rPr lang="en-US" dirty="0"/>
              <a:t/>
            </a:r>
            <a:br>
              <a:rPr lang="en-US" dirty="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Tess. 5:12-13</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Broers, ons vra julle: Erken die mense wat so hard onder julle werk en julle in opdrag van die Here lei en teregwys. Betoon in liefde die hoogste agting aan hulle ter wille van hulle werk. Leef in vrede met mekaar</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13:17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voorgangers hou wag oor julle lewe en moet aan God rekenskap gee. Wees gehoorsaam en onderdanig aan hulle, want dan sal hulle hulle werk met vreugde kan doen en nie kla nie; anders het dit vir julle geen nut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55</Words>
  <Application>Microsoft Office PowerPoint</Application>
  <PresentationFormat>On-screen Show (4:3)</PresentationFormat>
  <Paragraphs>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I Tim. 5:17-25  Herstel van Bybelse Leierskap </vt:lpstr>
      <vt:lpstr>Slide 2</vt:lpstr>
      <vt:lpstr>Matt. 16:18   “En Ek sê vir jou: Jy is Petrus, en op hierdie rots sal Ek my kerk bou, en die magte van die doderyk sal dit nie oorweldig nie.”</vt:lpstr>
      <vt:lpstr>Slide 4</vt:lpstr>
      <vt:lpstr>Hos. 4:9  “Maar dit sal met die priesters gaan soos dit nou met die volk gaan. Ek sal die priesters straf vir hulle optrede.    KJV  “like people, like priest:” </vt:lpstr>
      <vt:lpstr>Slide 6</vt:lpstr>
      <vt:lpstr>I Tess. 5:12-13   “Broers, ons vra julle: Erken die mense wat so hard onder julle werk en julle in opdrag van die Here lei en teregwys. Betoon in liefde die hoogste agting aan hulle ter wille van hulle werk. Leef in vrede met mekaar.</vt:lpstr>
      <vt:lpstr>Hebr. 13:17   “Julle voorgangers hou wag oor julle lewe en moet aan God rekenskap gee. Wees gehoorsaam en onderdanig aan hulle, want dan sal hulle hulle werk met vreugde kan doen en nie kla nie; anders het dit vir julle geen nut nie.”</vt:lpstr>
      <vt:lpstr>Slide 9</vt:lpstr>
      <vt:lpstr>“Willingness to renounce personal preference, to sacrifice legitimate and natural desires for the sake of His kingdom, will characterize those marked out by God for positions of influence in His work.”      Oswald Sanders </vt:lpstr>
      <vt:lpstr>Slide 11</vt:lpstr>
      <vt:lpstr> “It is a sacred trust to be in the ministry. That trust is based upon a man’s integrity, credibility, and the consistent purity of his life. If he can be successfully attacked at that point and discredited, his ministry will be destroyed. It is imperative that his people be able to distinguish gossip and lies from reality.”      John MacAthur</vt:lpstr>
      <vt:lpstr>Slide 13</vt:lpstr>
      <vt:lpstr>Jak. 3:1   “My broers, julle moenie almal leermeesters wil wees nie, want julle moet weet dat ons wat leermeesters is, strenger as ander beoordeel sal word.”</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5:17-25  Herstel van Bybelse Leierskap </dc:title>
  <dc:creator>Windows User</dc:creator>
  <cp:lastModifiedBy>Windows User</cp:lastModifiedBy>
  <cp:revision>1</cp:revision>
  <dcterms:created xsi:type="dcterms:W3CDTF">2020-03-13T06:31:21Z</dcterms:created>
  <dcterms:modified xsi:type="dcterms:W3CDTF">2020-03-13T06:34:56Z</dcterms:modified>
</cp:coreProperties>
</file>