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051" autoAdjust="0"/>
    <p:restoredTop sz="94660"/>
  </p:normalViewPr>
  <p:slideViewPr>
    <p:cSldViewPr>
      <p:cViewPr varScale="1">
        <p:scale>
          <a:sx n="106" d="100"/>
          <a:sy n="106"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D3407F-447F-434F-BABE-A75D8A9CB413}"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07F-447F-434F-BABE-A75D8A9CB413}"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07F-447F-434F-BABE-A75D8A9CB413}"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07F-447F-434F-BABE-A75D8A9CB413}"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3407F-447F-434F-BABE-A75D8A9CB413}"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D3407F-447F-434F-BABE-A75D8A9CB413}"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D3407F-447F-434F-BABE-A75D8A9CB413}" type="datetimeFigureOut">
              <a:rPr lang="en-US" smtClean="0"/>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3407F-447F-434F-BABE-A75D8A9CB413}" type="datetimeFigureOut">
              <a:rPr lang="en-US" smtClean="0"/>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3407F-447F-434F-BABE-A75D8A9CB413}" type="datetimeFigureOut">
              <a:rPr lang="en-US" smtClean="0"/>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07F-447F-434F-BABE-A75D8A9CB413}"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07F-447F-434F-BABE-A75D8A9CB413}"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83A642-8E5F-44C8-954E-8B002995860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3407F-447F-434F-BABE-A75D8A9CB413}" type="datetimeFigureOut">
              <a:rPr lang="en-US" smtClean="0"/>
              <a:t>3/19/2020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83A642-8E5F-44C8-954E-8B00299586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facebook.com/JCRyleQuotes/?__tn__=KH-R&amp;eid=ARCWZZ77qn5KRHyyhpu101E10Ok4K6iiQQODIchzPM7_k0egEk1mYSuFuhvh0bC0mDQkt3J32aPvzvxM&amp;fref=mentions&amp;__xts__%5b0%5d=68.ARAt7JUv0yun-ha56IwBvms1uN9cT6_XpFout9ocCikEfrVyd_oJd4tTye5gIkCZXsSFmx2t22iC9SBWHmqqZR-2Fatvd6jxGm3AAbxBHxL_bBl3Z_oSiBd8E1KKb-EwB_xElOeJAyQ8U5eZ0NzU9MXFs2QkVhM_fmfzK4yQk-hsFXJNdMDY3mPCZl9kvzh6608fvHCpcH1amVyx3qARJ78VgOhdDtS9zViEA2b_rZVpDF1d80D_zPTbnp0tAYLy1Tq0DrWY2IL6mpPZedb6Jkq4O905YjIsVXTeUOcD2mjO4agImoR--NKNzVEsxrGPsHcQypt_uLtgfKQVc5LJQZuw5hI54mxgCr8FfmO45gzl_A"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5:23</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Die </a:t>
            </a:r>
            <a:r>
              <a:rPr lang="af-ZA" b="1" dirty="0"/>
              <a:t>gelowige en siekte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a:t>
            </a:r>
            <a:r>
              <a:rPr lang="af-ZA" i="1" dirty="0"/>
              <a:t>	</a:t>
            </a:r>
            <a:r>
              <a:rPr lang="af-ZA" i="1" dirty="0" smtClean="0"/>
              <a:t/>
            </a:r>
            <a:br>
              <a:rPr lang="af-ZA" i="1" dirty="0" smtClean="0"/>
            </a:br>
            <a:r>
              <a:rPr lang="af-ZA" i="1" dirty="0"/>
              <a:t/>
            </a:r>
            <a:br>
              <a:rPr lang="af-ZA" i="1" dirty="0"/>
            </a:br>
            <a:r>
              <a:rPr lang="af-ZA" i="1" dirty="0" smtClean="0"/>
              <a:t>“</a:t>
            </a:r>
            <a:r>
              <a:rPr lang="af-ZA" i="1" dirty="0"/>
              <a:t>Ons 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9:15</a:t>
            </a:r>
            <a:r>
              <a:rPr lang="af-ZA" i="1" dirty="0"/>
              <a:t>	</a:t>
            </a:r>
            <a:r>
              <a:rPr lang="af-ZA" i="1" dirty="0" smtClean="0"/>
              <a:t/>
            </a:r>
            <a:br>
              <a:rPr lang="af-ZA" i="1" dirty="0" smtClean="0"/>
            </a:br>
            <a:r>
              <a:rPr lang="af-ZA" i="1" dirty="0"/>
              <a:t/>
            </a:r>
            <a:br>
              <a:rPr lang="af-ZA" i="1" dirty="0"/>
            </a:br>
            <a:r>
              <a:rPr lang="af-ZA" i="1" dirty="0" smtClean="0"/>
              <a:t>“</a:t>
            </a:r>
            <a:r>
              <a:rPr lang="af-ZA" i="1" dirty="0"/>
              <a:t>Vir Moses het Hy gesê: “Ek sal barmhartig wees oor wie Ek barmhartig wil wees, en Ek sal My ontferm oor wie Ek My wil ontferm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1:2-4</a:t>
            </a:r>
            <a:r>
              <a:rPr lang="af-ZA" i="1" dirty="0">
                <a:solidFill>
                  <a:srgbClr val="00B050"/>
                </a:solidFill>
              </a:rPr>
              <a:t>	</a:t>
            </a:r>
            <a:r>
              <a:rPr lang="af-ZA" i="1" dirty="0" smtClean="0"/>
              <a:t/>
            </a:r>
            <a:br>
              <a:rPr lang="af-ZA" i="1" dirty="0" smtClean="0"/>
            </a:br>
            <a:r>
              <a:rPr lang="af-ZA" i="1" dirty="0" smtClean="0"/>
              <a:t>“</a:t>
            </a:r>
            <a:r>
              <a:rPr lang="af-ZA" i="1" dirty="0"/>
              <a:t>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Sickness is meant…to teach us that there is a world beyond the grave, and that the world we now live in is only a training place for another dwelling, where there will be no decay, no sorrow, no tears, no misery, and no sin</a:t>
            </a:r>
            <a:r>
              <a:rPr lang="af-ZA" i="1" dirty="0" smtClean="0"/>
              <a:t>.“</a:t>
            </a:r>
            <a:br>
              <a:rPr lang="af-ZA" i="1" dirty="0" smtClean="0"/>
            </a:br>
            <a:r>
              <a:rPr lang="en-US" dirty="0"/>
              <a:t/>
            </a:r>
            <a:br>
              <a:rPr lang="en-US" dirty="0"/>
            </a:br>
            <a:r>
              <a:rPr lang="en-US" dirty="0" smtClean="0"/>
              <a:t>						</a:t>
            </a:r>
            <a:r>
              <a:rPr lang="af-ZA" b="1" dirty="0" smtClean="0">
                <a:solidFill>
                  <a:srgbClr val="7030A0"/>
                </a:solidFill>
                <a:hlinkClick r:id="rId2"/>
              </a:rPr>
              <a:t>J.C. Ryle</a:t>
            </a:r>
            <a:r>
              <a:rPr lang="af-ZA" i="1"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6:10</a:t>
            </a:r>
            <a:r>
              <a:rPr lang="af-ZA" i="1" dirty="0" smtClean="0"/>
              <a:t/>
            </a:r>
            <a:br>
              <a:rPr lang="af-ZA" i="1" dirty="0" smtClean="0"/>
            </a:br>
            <a:r>
              <a:rPr lang="af-ZA" i="1" dirty="0"/>
              <a:t/>
            </a:r>
            <a:br>
              <a:rPr lang="af-ZA" i="1" dirty="0"/>
            </a:br>
            <a:r>
              <a:rPr lang="af-ZA" i="1" dirty="0" smtClean="0"/>
              <a:t>“</a:t>
            </a:r>
            <a:r>
              <a:rPr lang="af-ZA" i="1" dirty="0"/>
              <a:t>Soek julle krag in die Here en in sy groot </a:t>
            </a:r>
            <a:r>
              <a:rPr lang="af-ZA" i="1" dirty="0" smtClean="0"/>
              <a:t>mag</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6:2</a:t>
            </a:r>
            <a:r>
              <a:rPr lang="af-ZA" i="1" dirty="0" smtClean="0"/>
              <a:t/>
            </a:r>
            <a:br>
              <a:rPr lang="af-ZA" i="1" dirty="0" smtClean="0"/>
            </a:br>
            <a:r>
              <a:rPr lang="af-ZA" i="1" dirty="0"/>
              <a:t/>
            </a:r>
            <a:br>
              <a:rPr lang="af-ZA" i="1" dirty="0"/>
            </a:br>
            <a:r>
              <a:rPr lang="af-ZA" i="1" dirty="0" smtClean="0"/>
              <a:t>“</a:t>
            </a:r>
            <a:r>
              <a:rPr lang="af-ZA" i="1" dirty="0"/>
              <a:t>Dra mekaar se laste, en gee op dié manier uitvoering aan die wet van Christus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10:9</a:t>
            </a:r>
            <a:r>
              <a:rPr lang="af-ZA" dirty="0"/>
              <a:t>	</a:t>
            </a:r>
            <a:r>
              <a:rPr lang="af-ZA" dirty="0" smtClean="0"/>
              <a:t/>
            </a:r>
            <a:br>
              <a:rPr lang="af-ZA" dirty="0" smtClean="0"/>
            </a:br>
            <a:r>
              <a:rPr lang="af-ZA" dirty="0"/>
              <a:t/>
            </a:r>
            <a:br>
              <a:rPr lang="af-ZA" dirty="0"/>
            </a:br>
            <a:r>
              <a:rPr lang="af-ZA" i="1" dirty="0" smtClean="0"/>
              <a:t>“</a:t>
            </a:r>
            <a:r>
              <a:rPr lang="af-ZA" i="1" dirty="0"/>
              <a:t>Die Here het vir Aäron gesê: “Jy en jou seuns mag geen wyn of bier drink wanneer julle moet gaan diens doen in die tent van ontmoeting nie, want dan sal julle sterwe. Dit is 'n vaste voorskrif, ook vir julle nageslag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44:21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Geen priester mag wyn drink wanneer hy in die binneste voorhof moet ingaan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 91:7-11</a:t>
            </a:r>
            <a:r>
              <a:rPr lang="af-ZA" dirty="0"/>
              <a:t>	</a:t>
            </a:r>
            <a:r>
              <a:rPr lang="af-ZA" i="1" dirty="0"/>
              <a:t>“Al val daar duisende langs jou, tienduisende by jou, vir jou sal niks tref nie. Met jou eie oë sal jy sien hoe die goddelose gestraf word. Omdat jy die Here as skuilplek geneem het, die Allerhoogste as jou beskermer, sal geen onheil jou tref en geen plaag naby jou woonplek kom nie.</a:t>
            </a:r>
            <a:br>
              <a:rPr lang="af-ZA" i="1" dirty="0"/>
            </a:br>
            <a:r>
              <a:rPr lang="af-ZA" i="1" dirty="0"/>
              <a:t>Hy sal sy engele opdrag gee om jou te beskerm waar jy ook al gaan. Al val daar duisende langs jou, tienduisende by jou, vir jou sal niks tref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Verder nog dít: Deur een mens het die sonde in die wêreld gekom en deur die sonde die dood, en so het die dood tot al die mense deurgedring, omdat almal gesondig het.”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82</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 Tim. 5:23   Die gelowige en siekte</vt:lpstr>
      <vt:lpstr>Slide 2</vt:lpstr>
      <vt:lpstr>Lev. 10:9   “Die Here het vir Aäron gesê: “Jy en jou seuns mag geen wyn of bier drink wanneer julle moet gaan diens doen in die tent van ontmoeting nie, want dan sal julle sterwe. Dit is 'n vaste voorskrif, ook vir julle nageslag.”</vt:lpstr>
      <vt:lpstr>Eseg. 44:21   “Geen priester mag wyn drink wanneer hy in die binneste voorhof moet ingaan nie.”</vt:lpstr>
      <vt:lpstr>Slide 5</vt:lpstr>
      <vt:lpstr>Ps 91:7-11 “Al val daar duisende langs jou, tienduisende by jou, vir jou sal niks tref nie. Met jou eie oë sal jy sien hoe die goddelose gestraf word. Omdat jy die Here as skuilplek geneem het, die Allerhoogste as jou beskermer, sal geen onheil jou tref en geen plaag naby jou woonplek kom nie. Hy sal sy engele opdrag gee om jou te beskerm waar jy ook al gaan. Al val daar duisende langs jou, tienduisende by jou, vir jou sal niks tref nie.</vt:lpstr>
      <vt:lpstr>Slide 7</vt:lpstr>
      <vt:lpstr>Rom. 5:12   “Verder nog dít: Deur een mens het die sonde in die wêreld gekom en deur die sonde die dood, en so het die dood tot al die mense deurgedring, omdat almal gesondig het.”</vt:lpstr>
      <vt:lpstr>Slide 9</vt:lpstr>
      <vt:lpstr>Rom. 8:28   “Ons weet dat God alles ten goede laat meewerk vir dié wat Hom liefhet, dié wat volgens sy besluit geroep is.”</vt:lpstr>
      <vt:lpstr>Rom. 9:15   “Vir Moses het Hy gesê: “Ek sal barmhartig wees oor wie Ek barmhartig wil wees, en Ek sal My ontferm oor wie Ek My wil ontferm.”</vt:lpstr>
      <vt:lpstr>Slide 12</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Slide 14</vt:lpstr>
      <vt:lpstr>"Sickness is meant…to teach us that there is a world beyond the grave, and that the world we now live in is only a training place for another dwelling, where there will be no decay, no sorrow, no tears, no misery, and no sin.“        J.C. Ryle </vt:lpstr>
      <vt:lpstr>Slide 16</vt:lpstr>
      <vt:lpstr>Ef. 6:10  “Soek julle krag in die Here en in sy groot mag</vt:lpstr>
      <vt:lpstr>Gal. 6:2  “Dra mekaar se laste, en gee op dié manier uitvoering aan die wet van Christus.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5:23   Die gelowige en siekte</dc:title>
  <dc:creator>Windows User</dc:creator>
  <cp:lastModifiedBy>Windows User</cp:lastModifiedBy>
  <cp:revision>1</cp:revision>
  <dcterms:created xsi:type="dcterms:W3CDTF">2020-03-19T06:16:48Z</dcterms:created>
  <dcterms:modified xsi:type="dcterms:W3CDTF">2020-03-19T06:21:52Z</dcterms:modified>
</cp:coreProperties>
</file>