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124" autoAdjust="0"/>
    <p:restoredTop sz="94660"/>
  </p:normalViewPr>
  <p:slideViewPr>
    <p:cSldViewPr>
      <p:cViewPr varScale="1">
        <p:scale>
          <a:sx n="106" d="100"/>
          <a:sy n="106" d="100"/>
        </p:scale>
        <p:origin x="-150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7494A40-2B21-4DAC-8A31-7A49F1C760F2}"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B542B-9AC8-4D6E-B70A-6176901CBDC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494A40-2B21-4DAC-8A31-7A49F1C760F2}"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B542B-9AC8-4D6E-B70A-6176901CBDC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494A40-2B21-4DAC-8A31-7A49F1C760F2}"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B542B-9AC8-4D6E-B70A-6176901CBDC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494A40-2B21-4DAC-8A31-7A49F1C760F2}"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B542B-9AC8-4D6E-B70A-6176901CBDC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494A40-2B21-4DAC-8A31-7A49F1C760F2}"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B542B-9AC8-4D6E-B70A-6176901CBDC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7494A40-2B21-4DAC-8A31-7A49F1C760F2}" type="datetimeFigureOut">
              <a:rPr lang="en-US" smtClean="0"/>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CB542B-9AC8-4D6E-B70A-6176901CBDC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7494A40-2B21-4DAC-8A31-7A49F1C760F2}" type="datetimeFigureOut">
              <a:rPr lang="en-US" smtClean="0"/>
              <a:t>3/25/2020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CB542B-9AC8-4D6E-B70A-6176901CBDC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494A40-2B21-4DAC-8A31-7A49F1C760F2}" type="datetimeFigureOut">
              <a:rPr lang="en-US" smtClean="0"/>
              <a:t>3/25/2020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CB542B-9AC8-4D6E-B70A-6176901CBDC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494A40-2B21-4DAC-8A31-7A49F1C760F2}" type="datetimeFigureOut">
              <a:rPr lang="en-US" smtClean="0"/>
              <a:t>3/25/2020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CB542B-9AC8-4D6E-B70A-6176901CBDC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494A40-2B21-4DAC-8A31-7A49F1C760F2}" type="datetimeFigureOut">
              <a:rPr lang="en-US" smtClean="0"/>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CB542B-9AC8-4D6E-B70A-6176901CBDC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494A40-2B21-4DAC-8A31-7A49F1C760F2}" type="datetimeFigureOut">
              <a:rPr lang="en-US" smtClean="0"/>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CB542B-9AC8-4D6E-B70A-6176901CBDC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494A40-2B21-4DAC-8A31-7A49F1C760F2}" type="datetimeFigureOut">
              <a:rPr lang="en-US" smtClean="0"/>
              <a:t>3/25/2020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B542B-9AC8-4D6E-B70A-6176901CBDC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 Tim. 6:1-2</a:t>
            </a:r>
            <a:r>
              <a:rPr lang="af-ZA" b="1" dirty="0"/>
              <a:t>	</a:t>
            </a:r>
            <a:r>
              <a:rPr lang="af-ZA" b="1" dirty="0" smtClean="0"/>
              <a:t/>
            </a:r>
            <a:br>
              <a:rPr lang="af-ZA" b="1" dirty="0" smtClean="0"/>
            </a:br>
            <a:r>
              <a:rPr lang="af-ZA" b="1" dirty="0"/>
              <a:t/>
            </a:r>
            <a:br>
              <a:rPr lang="af-ZA" b="1" dirty="0"/>
            </a:br>
            <a:r>
              <a:rPr lang="af-ZA" b="1" dirty="0" smtClean="0"/>
              <a:t>Hoe </a:t>
            </a:r>
            <a:r>
              <a:rPr lang="af-ZA" b="1" dirty="0"/>
              <a:t>lyk 'n christen werker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2:18-19</a:t>
            </a:r>
            <a:r>
              <a:rPr lang="af-ZA" i="1" dirty="0"/>
              <a:t>	</a:t>
            </a:r>
            <a:r>
              <a:rPr lang="af-ZA" i="1" dirty="0" smtClean="0"/>
              <a:t/>
            </a:r>
            <a:br>
              <a:rPr lang="af-ZA" i="1" dirty="0" smtClean="0"/>
            </a:br>
            <a:r>
              <a:rPr lang="af-ZA" i="1" dirty="0"/>
              <a:t/>
            </a:r>
            <a:br>
              <a:rPr lang="af-ZA" i="1" dirty="0"/>
            </a:br>
            <a:r>
              <a:rPr lang="af-ZA" i="1" dirty="0" smtClean="0"/>
              <a:t>“</a:t>
            </a:r>
            <a:r>
              <a:rPr lang="af-ZA" i="1" dirty="0"/>
              <a:t>Bediendes, onderwerp julle met die nodige ontsag aan julle werkgewers, of hulle nou goedhartig en vriendelik is, of onredelik. Dit is genade as iemand die pyn van onverdiende lyding verduur omdat hy aan God getrou wil wees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Tit. 2:9-10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slawe moet in alles aan hulle eienaars onderdanig wees en hulle tevrede stel. Hulle moenie teëpraat of iets vat nie; hulle moet bewys dat hulle in alles betroubaar is. So sal hulle in alles wat hulle doen, die aansien van die leer van God ons Verlosser verhoog</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3:28</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Dit maak nie saak of iemand Jood of Griek, slaaf of vry, man of vrou is nie: in Christus Jesus is julle almal één</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2:15</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Die Here God het die mens in die tuin laat woon om dit te bewerk en op te pas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6858000"/>
          </a:xfrm>
        </p:spPr>
        <p:txBody>
          <a:bodyPr/>
          <a:lstStyle/>
          <a:p>
            <a:r>
              <a:rPr lang="af-ZA" b="1" dirty="0">
                <a:solidFill>
                  <a:srgbClr val="00B050"/>
                </a:solidFill>
              </a:rPr>
              <a:t>Gen. 3:17-19</a:t>
            </a:r>
            <a:r>
              <a:rPr lang="af-ZA" b="1" dirty="0"/>
              <a:t>	</a:t>
            </a:r>
            <a:r>
              <a:rPr lang="af-ZA" b="1" dirty="0" smtClean="0"/>
              <a:t/>
            </a:r>
            <a:br>
              <a:rPr lang="af-ZA" b="1" dirty="0" smtClean="0"/>
            </a:br>
            <a:r>
              <a:rPr lang="af-ZA" b="1" dirty="0"/>
              <a:t/>
            </a:r>
            <a:br>
              <a:rPr lang="af-ZA" b="1" dirty="0"/>
            </a:br>
            <a:r>
              <a:rPr lang="af-ZA" i="1" dirty="0" smtClean="0"/>
              <a:t>“...is </a:t>
            </a:r>
            <a:r>
              <a:rPr lang="af-ZA" i="1" dirty="0"/>
              <a:t>die aarde deur jou toedoen vervloek; met swaarkry sal jy daaruit 'n bestaan maak, jou lewe lank; die aarde sal vir jou dorings en dissels laat uitspruit, en jy sal veldplante eet; net deur harde werk sal jy kan eet</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10:31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Of julle eet en of julle drink of wat julle ook al doen, doen alles tot eer van God</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Christianity is not a hothouse religion, but one that survives and triumphs in the real world.”</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John MacAthur</a:t>
            </a:r>
            <a:r>
              <a:rPr lang="af-ZA" dirty="0" smtClean="0"/>
              <a: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5:14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is die lig vir die wêreld. 'n Stad wat op 'n berg lê, kan nie weggesteek word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46</Words>
  <Application>Microsoft Office PowerPoint</Application>
  <PresentationFormat>On-screen Show (4:3)</PresentationFormat>
  <Paragraphs>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I Tim. 6:1-2   Hoe lyk 'n christen werker</vt:lpstr>
      <vt:lpstr>Slide 2</vt:lpstr>
      <vt:lpstr>Gen. 2:15   “Die Here God het die mens in die tuin laat woon om dit te bewerk en op te pas.”</vt:lpstr>
      <vt:lpstr>Gen. 3:17-19   “...is die aarde deur jou toedoen vervloek; met swaarkry sal jy daaruit 'n bestaan maak, jou lewe lank; die aarde sal vir jou dorings en dissels laat uitspruit, en jy sal veldplante eet; net deur harde werk sal jy kan eet,</vt:lpstr>
      <vt:lpstr>Slide 5</vt:lpstr>
      <vt:lpstr>I Kor. 10:31   “Of julle eet en of julle drink of wat julle ook al doen, doen alles tot eer van God.”</vt:lpstr>
      <vt:lpstr>“Christianity is not a hothouse religion, but one that survives and triumphs in the real world.”      John MacAthur </vt:lpstr>
      <vt:lpstr>Matt. 5:14   “Julle is die lig vir die wêreld. 'n Stad wat op 'n berg lê, kan nie weggesteek word nie;”</vt:lpstr>
      <vt:lpstr>Slide 9</vt:lpstr>
      <vt:lpstr>I Pet. 2:18-19   “Bediendes, onderwerp julle met die nodige ontsag aan julle werkgewers, of hulle nou goedhartig en vriendelik is, of onredelik. Dit is genade as iemand die pyn van onverdiende lyding verduur omdat hy aan God getrou wil wees.”</vt:lpstr>
      <vt:lpstr>Slide 11</vt:lpstr>
      <vt:lpstr>Tit. 2:9-10   “Die slawe moet in alles aan hulle eienaars onderdanig wees en hulle tevrede stel. Hulle moenie teëpraat of iets vat nie; hulle moet bewys dat hulle in alles betroubaar is. So sal hulle in alles wat hulle doen, die aansien van die leer van God ons Verlosser verhoog.”</vt:lpstr>
      <vt:lpstr>Slide 13</vt:lpstr>
      <vt:lpstr>Gal. 3:28   “Dit maak nie saak of iemand Jood of Griek, slaaf of vry, man of vrou is nie: in Christus Jesus is julle almal één.”</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Tim. 6:1-2   Hoe lyk 'n christen werker</dc:title>
  <dc:creator>Windows User</dc:creator>
  <cp:lastModifiedBy>Windows User</cp:lastModifiedBy>
  <cp:revision>1</cp:revision>
  <dcterms:created xsi:type="dcterms:W3CDTF">2020-03-25T06:38:59Z</dcterms:created>
  <dcterms:modified xsi:type="dcterms:W3CDTF">2020-03-25T06:43:00Z</dcterms:modified>
</cp:coreProperties>
</file>