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06" autoAdjust="0"/>
    <p:restoredTop sz="94660"/>
  </p:normalViewPr>
  <p:slideViewPr>
    <p:cSldViewPr>
      <p:cViewPr>
        <p:scale>
          <a:sx n="100" d="100"/>
          <a:sy n="100" d="100"/>
        </p:scale>
        <p:origin x="-1704"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3CC53F-45CD-429B-8B20-A26A98FCFAA7}"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CC53F-45CD-429B-8B20-A26A98FCFAA7}"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CC53F-45CD-429B-8B20-A26A98FCFAA7}"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CC53F-45CD-429B-8B20-A26A98FCFAA7}"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CC53F-45CD-429B-8B20-A26A98FCFAA7}"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3CC53F-45CD-429B-8B20-A26A98FCFAA7}"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3CC53F-45CD-429B-8B20-A26A98FCFAA7}" type="datetimeFigureOut">
              <a:rPr lang="en-US" smtClean="0"/>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3CC53F-45CD-429B-8B20-A26A98FCFAA7}" type="datetimeFigureOut">
              <a:rPr lang="en-US" smtClean="0"/>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CC53F-45CD-429B-8B20-A26A98FCFAA7}" type="datetimeFigureOut">
              <a:rPr lang="en-US" smtClean="0"/>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CC53F-45CD-429B-8B20-A26A98FCFAA7}"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CC53F-45CD-429B-8B20-A26A98FCFAA7}"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13633-991E-42F7-BBC0-C490434A689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CC53F-45CD-429B-8B20-A26A98FCFAA7}" type="datetimeFigureOut">
              <a:rPr lang="en-US" smtClean="0"/>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13633-991E-42F7-BBC0-C490434A689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solidFill>
                  <a:srgbClr val="00B050"/>
                </a:solidFill>
              </a:rPr>
              <a:t>I Tim. </a:t>
            </a:r>
            <a:r>
              <a:rPr lang="af-ZA" b="1" u="sng" dirty="0" smtClean="0">
                <a:solidFill>
                  <a:srgbClr val="00B050"/>
                </a:solidFill>
              </a:rPr>
              <a:t>6:3-5</a:t>
            </a:r>
            <a:r>
              <a:rPr lang="af-ZA" b="1" dirty="0" smtClean="0"/>
              <a:t/>
            </a:r>
            <a:br>
              <a:rPr lang="af-ZA" b="1" dirty="0" smtClean="0"/>
            </a:br>
            <a:r>
              <a:rPr lang="af-ZA" b="1" dirty="0"/>
              <a:t/>
            </a:r>
            <a:br>
              <a:rPr lang="af-ZA" b="1" dirty="0"/>
            </a:br>
            <a:r>
              <a:rPr lang="af-ZA" b="1" dirty="0" smtClean="0"/>
              <a:t>Ontleding </a:t>
            </a:r>
            <a:r>
              <a:rPr lang="af-ZA" b="1" dirty="0"/>
              <a:t>van 'n valse </a:t>
            </a:r>
            <a:r>
              <a:rPr lang="af-ZA" b="1" dirty="0" smtClean="0"/>
              <a:t>leraar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7:15-20</a:t>
            </a:r>
            <a:r>
              <a:rPr lang="af-ZA" i="1" dirty="0"/>
              <a:t>	</a:t>
            </a:r>
            <a:r>
              <a:rPr lang="af-ZA" i="1" dirty="0" smtClean="0"/>
              <a:t/>
            </a:r>
            <a:br>
              <a:rPr lang="af-ZA" i="1" dirty="0" smtClean="0"/>
            </a:br>
            <a:r>
              <a:rPr lang="af-ZA" i="1" dirty="0"/>
              <a:t/>
            </a:r>
            <a:br>
              <a:rPr lang="af-ZA" i="1" dirty="0"/>
            </a:br>
            <a:r>
              <a:rPr lang="af-ZA" i="1" dirty="0" smtClean="0"/>
              <a:t>“</a:t>
            </a:r>
            <a:r>
              <a:rPr lang="af-ZA" i="1" dirty="0"/>
              <a:t>Pas op vir die vals profete. Hulle kom na julle toe in skaapsklere, maar in werklikheid is hulle verskeurende wolwe. Aan hulle vrugte sal julle hulle ken. Kry 'n mens dan druiwe aan doringstruike of vye aan dissels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2:10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Veral húlle sal gestraf word wat toegee aan hulle wellustige vleeslike begeertes en wat die gesag van die Here verag.</a:t>
            </a:r>
            <a:br>
              <a:rPr lang="af-ZA" i="1" dirty="0"/>
            </a:br>
            <a:r>
              <a:rPr lang="af-ZA" i="1" dirty="0"/>
              <a:t>Hierdie leraars is uitdagend en verwaand en huiwer nie om hemelwesens te beledig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Rom. 1:22-25</a:t>
            </a:r>
            <a:r>
              <a:rPr lang="af-ZA" i="1" dirty="0"/>
              <a:t>	</a:t>
            </a:r>
            <a:r>
              <a:rPr lang="af-ZA" i="1" dirty="0" smtClean="0"/>
              <a:t/>
            </a:r>
            <a:br>
              <a:rPr lang="af-ZA" i="1" dirty="0" smtClean="0"/>
            </a:br>
            <a:r>
              <a:rPr lang="af-ZA" i="1" dirty="0"/>
              <a:t/>
            </a:r>
            <a:br>
              <a:rPr lang="af-ZA" i="1" dirty="0"/>
            </a:br>
            <a:r>
              <a:rPr lang="af-ZA" i="1" dirty="0" smtClean="0"/>
              <a:t>“</a:t>
            </a:r>
            <a:r>
              <a:rPr lang="af-ZA" i="1" dirty="0"/>
              <a:t>Hulle gee voor dat hulle verstandig is, maar hulle is </a:t>
            </a:r>
            <a:r>
              <a:rPr lang="af-ZA" i="1" dirty="0" smtClean="0"/>
              <a:t>dwaas...Dit </a:t>
            </a:r>
            <a:r>
              <a:rPr lang="af-ZA" i="1" dirty="0"/>
              <a:t>is hulle wat die waarheid van God verruil vir die leuen. Hulle dien en vereer die skepsel in plaas van die Skepper</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8:7</a:t>
            </a:r>
            <a:r>
              <a:rPr lang="af-ZA" i="1" dirty="0"/>
              <a:t>	</a:t>
            </a:r>
            <a:r>
              <a:rPr lang="af-ZA" i="1" dirty="0" smtClean="0"/>
              <a:t/>
            </a:r>
            <a:br>
              <a:rPr lang="af-ZA" i="1" dirty="0" smtClean="0"/>
            </a:br>
            <a:r>
              <a:rPr lang="af-ZA" i="1" dirty="0"/>
              <a:t/>
            </a:r>
            <a:br>
              <a:rPr lang="af-ZA" i="1" dirty="0"/>
            </a:br>
            <a:r>
              <a:rPr lang="af-ZA" i="1" dirty="0" smtClean="0"/>
              <a:t>“</a:t>
            </a:r>
            <a:r>
              <a:rPr lang="af-ZA" i="1" dirty="0"/>
              <a:t>Die dinge waarmee die sondige natuur van die mens hom besig hou, is immers vyandskap teen God. Die sondige natuur onderwerp hom nie aan die wet van God nie, dit kan trouens ook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2:15</a:t>
            </a:r>
            <a:r>
              <a:rPr lang="af-ZA" i="1" dirty="0"/>
              <a:t>	</a:t>
            </a:r>
            <a:r>
              <a:rPr lang="af-ZA" i="1" dirty="0" smtClean="0"/>
              <a:t/>
            </a:r>
            <a:br>
              <a:rPr lang="af-ZA" i="1" dirty="0" smtClean="0"/>
            </a:br>
            <a:r>
              <a:rPr lang="af-ZA" i="1" dirty="0"/>
              <a:t/>
            </a:r>
            <a:br>
              <a:rPr lang="af-ZA" i="1" dirty="0"/>
            </a:br>
            <a:r>
              <a:rPr lang="af-ZA" i="1" dirty="0" smtClean="0"/>
              <a:t>“</a:t>
            </a:r>
            <a:r>
              <a:rPr lang="af-ZA" i="1" dirty="0"/>
              <a:t>Hulle het die reguit pad verlaat en verdwaal geraak. Hulle het die weg gevolg van Bileam seun van Beor wat daarop uit was om vir geld onreg te pleeg</a:t>
            </a:r>
            <a:r>
              <a:rPr lang="af-ZA" i="1" dirty="0" smtClean="0"/>
              <a:t>,</a:t>
            </a:r>
            <a:r>
              <a:rPr lang="en-US"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2:2-4</a:t>
            </a:r>
            <a:r>
              <a:rPr lang="af-ZA" dirty="0">
                <a:solidFill>
                  <a:srgbClr val="00B050"/>
                </a:solidFill>
              </a:rPr>
              <a:t>	</a:t>
            </a:r>
            <a:r>
              <a:rPr lang="en-US" dirty="0"/>
              <a:t/>
            </a:r>
            <a:br>
              <a:rPr lang="en-US" dirty="0"/>
            </a:br>
            <a:r>
              <a:rPr lang="en-US" dirty="0" smtClean="0"/>
              <a:t>“</a:t>
            </a:r>
            <a:r>
              <a:rPr lang="af-ZA" i="1" dirty="0" smtClean="0"/>
              <a:t>Julle </a:t>
            </a:r>
            <a:r>
              <a:rPr lang="af-ZA" i="1" dirty="0"/>
              <a:t>het ondersoek ingestel na die mense wat voorgee dat hulle apostels is, en dit nie is nie, en gevind dat hulle leuenaars is. </a:t>
            </a:r>
            <a:r>
              <a:rPr lang="en-US" dirty="0"/>
              <a:t/>
            </a:r>
            <a:br>
              <a:rPr lang="en-US" dirty="0"/>
            </a:br>
            <a:r>
              <a:rPr lang="af-ZA" i="1" dirty="0"/>
              <a:t>Verder volhard julle ook; julle het baie vir my Naam verduur, en julle het nie moeg geword nie.</a:t>
            </a:r>
            <a:r>
              <a:rPr lang="en-US" dirty="0"/>
              <a:t/>
            </a:r>
            <a:br>
              <a:rPr lang="en-US" dirty="0"/>
            </a:br>
            <a:r>
              <a:rPr lang="af-ZA" i="1" dirty="0"/>
              <a:t> Maar Ek het dít teen julle: julle het My nie meer so lief soos in die begin nie.”</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11:13-15</a:t>
            </a:r>
            <a:r>
              <a:rPr lang="af-ZA" i="1" dirty="0">
                <a:solidFill>
                  <a:srgbClr val="00B050"/>
                </a:solidFill>
              </a:rPr>
              <a:t>	</a:t>
            </a:r>
            <a:r>
              <a:rPr lang="af-ZA" i="1" dirty="0"/>
              <a:t>	</a:t>
            </a:r>
            <a:r>
              <a:rPr lang="af-ZA" i="1" dirty="0" smtClean="0"/>
              <a:t/>
            </a:r>
            <a:br>
              <a:rPr lang="af-ZA" i="1" dirty="0" smtClean="0"/>
            </a:br>
            <a:r>
              <a:rPr lang="af-ZA" i="1" dirty="0" smtClean="0"/>
              <a:t>“</a:t>
            </a:r>
            <a:r>
              <a:rPr lang="af-ZA" i="1" dirty="0"/>
              <a:t>Sulke mense is vals apostels; hulle gaan oneerlik te werk deur voor te gee dat hulle apostels van Christus is. En geen wonder nie! Satan self doen hom voor as 'n engel van die lig. Daarom is dit ook nie snaaks dat sy dienaars hulle voordoen as mense wat die wil van God doen nie. Aan die einde sal hulle kry wat hulle vir hulle dade verdien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2:14</a:t>
            </a:r>
            <a:r>
              <a:rPr lang="af-ZA" i="1" dirty="0"/>
              <a:t>	</a:t>
            </a:r>
            <a:r>
              <a:rPr lang="af-ZA" i="1" dirty="0" smtClean="0"/>
              <a:t/>
            </a:r>
            <a:br>
              <a:rPr lang="af-ZA" i="1" dirty="0" smtClean="0"/>
            </a:br>
            <a:r>
              <a:rPr lang="af-ZA" i="1" dirty="0"/>
              <a:t/>
            </a:r>
            <a:br>
              <a:rPr lang="af-ZA" i="1" dirty="0"/>
            </a:br>
            <a:r>
              <a:rPr lang="af-ZA" i="1" dirty="0" smtClean="0"/>
              <a:t>“</a:t>
            </a:r>
            <a:r>
              <a:rPr lang="af-ZA" i="1" dirty="0"/>
              <a:t>Ek het vir julle geskrywe, jongmense, omdat julle sterk is en die woord van God in julle bly en julle die Bose oorwin het</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6:14	</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Bly dan op julle pos, toegerus met die waarheid as gordel om julle heupe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39</Words>
  <Application>Microsoft Office PowerPoint</Application>
  <PresentationFormat>On-screen Show (4:3)</PresentationFormat>
  <Paragraphs>11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 Tim. 6:3-5  Ontleding van 'n valse leraar</vt:lpstr>
      <vt:lpstr>Slide 2</vt:lpstr>
      <vt:lpstr>Open. 2:2-4  “Julle het ondersoek ingestel na die mense wat voorgee dat hulle apostels is, en dit nie is nie, en gevind dat hulle leuenaars is.  Verder volhard julle ook; julle het baie vir my Naam verduur, en julle het nie moeg geword nie.  Maar Ek het dít teen julle: julle het My nie meer so lief soos in die begin nie.” </vt:lpstr>
      <vt:lpstr>Slide 4</vt:lpstr>
      <vt:lpstr>II Kor. 11:13-15   “Sulke mense is vals apostels; hulle gaan oneerlik te werk deur voor te gee dat hulle apostels van Christus is. En geen wonder nie! Satan self doen hom voor as 'n engel van die lig. Daarom is dit ook nie snaaks dat sy dienaars hulle voordoen as mense wat die wil van God doen nie. Aan die einde sal hulle kry wat hulle vir hulle dade verdien.”</vt:lpstr>
      <vt:lpstr>Slide 6</vt:lpstr>
      <vt:lpstr>I Joh. 2:14   “Ek het vir julle geskrywe, jongmense, omdat julle sterk is en die woord van God in julle bly en julle die Bose oorwin het.”</vt:lpstr>
      <vt:lpstr>Ef. 6:14    “Bly dan op julle pos, toegerus met die waarheid as gordel om julle heupe,”</vt:lpstr>
      <vt:lpstr>Slide 9</vt:lpstr>
      <vt:lpstr>Matt. 7:15-20   “Pas op vir die vals profete. Hulle kom na julle toe in skaapsklere, maar in werklikheid is hulle verskeurende wolwe. Aan hulle vrugte sal julle hulle ken. Kry 'n mens dan druiwe aan doringstruike of vye aan dissels?”</vt:lpstr>
      <vt:lpstr>II Pet. 2:10   “Veral húlle sal gestraf word wat toegee aan hulle wellustige vleeslike begeertes en wat die gesag van die Here verag. Hierdie leraars is uitdagend en verwaand en huiwer nie om hemelwesens te beledig nie.</vt:lpstr>
      <vt:lpstr>Slide 12</vt:lpstr>
      <vt:lpstr>Rom. 1:22-25   “Hulle gee voor dat hulle verstandig is, maar hulle is dwaas...Dit is hulle wat die waarheid van God verruil vir die leuen. Hulle dien en vereer die skepsel in plaas van die Skepper,”</vt:lpstr>
      <vt:lpstr>Slide 14</vt:lpstr>
      <vt:lpstr>Rom. 8:7   “Die dinge waarmee die sondige natuur van die mens hom besig hou, is immers vyandskap teen God. Die sondige natuur onderwerp hom nie aan die wet van God nie, dit kan trouens ook nie.”</vt:lpstr>
      <vt:lpstr>I Kor. 2:14   “Die mens wat nie die Gees van God het nie, aanvaar nie die dinge van die Gees van God nie. Vir hom is dit onsin. Hy kan dit ook nie verstaan nie, omdat dit geestelik beoordeel moet word.”</vt:lpstr>
      <vt:lpstr>Slide 17</vt:lpstr>
      <vt:lpstr>II Pet. 2:15   “Hulle het die reguit pad verlaat en verdwaal geraak. Hulle het die weg gevolg van Bileam seun van Beor wat daarop uit was om vir geld onreg te pleeg,”</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6:3-5  Ontleding van 'n valse leraar</dc:title>
  <dc:creator>Windows User</dc:creator>
  <cp:lastModifiedBy>Windows User</cp:lastModifiedBy>
  <cp:revision>1</cp:revision>
  <dcterms:created xsi:type="dcterms:W3CDTF">2020-04-02T06:56:40Z</dcterms:created>
  <dcterms:modified xsi:type="dcterms:W3CDTF">2020-04-02T07:04:26Z</dcterms:modified>
</cp:coreProperties>
</file>