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59" r:id="rId12"/>
    <p:sldId id="260" r:id="rId13"/>
    <p:sldId id="272" r:id="rId14"/>
    <p:sldId id="273" r:id="rId15"/>
    <p:sldId id="261" r:id="rId16"/>
    <p:sldId id="262" r:id="rId17"/>
    <p:sldId id="274" r:id="rId18"/>
    <p:sldId id="275" r:id="rId19"/>
    <p:sldId id="276" r:id="rId20"/>
    <p:sldId id="277" r:id="rId21"/>
    <p:sldId id="263" r:id="rId22"/>
  </p:sldIdLst>
  <p:sldSz cx="9144000" cy="6858000" type="screen4x3"/>
  <p:notesSz cx="4627563" cy="6583363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784" autoAdjust="0"/>
    <p:restoredTop sz="94660"/>
  </p:normalViewPr>
  <p:slideViewPr>
    <p:cSldViewPr>
      <p:cViewPr varScale="1">
        <p:scale>
          <a:sx n="106" d="100"/>
          <a:sy n="106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005013" cy="328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2620963" y="0"/>
            <a:ext cx="2005012" cy="328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74CA3-729A-4C14-BD48-A2B569DF9EEC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253163"/>
            <a:ext cx="2005013" cy="328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2620963" y="6253163"/>
            <a:ext cx="2005012" cy="328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5DA05-071C-4414-9C5C-63D5D7FB0E62}" type="slidenum">
              <a:rPr lang="af-ZA" smtClean="0"/>
              <a:pPr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B7338-AED9-4155-B724-1C9CBA4D878F}" type="datetimeFigureOut">
              <a:rPr lang="af-ZA" smtClean="0"/>
              <a:pPr/>
              <a:t>2020-04-15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C8242-EEB6-4A25-87B0-34C46D4334DA}" type="slidenum">
              <a:rPr lang="af-ZA" smtClean="0"/>
              <a:pPr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7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071546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moet ons geld sien </a:t>
            </a:r>
            <a:r>
              <a:rPr lang="af-ZA" dirty="0" smtClean="0"/>
              <a:t>?</a:t>
            </a:r>
            <a:endParaRPr lang="af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142984"/>
            <a:ext cx="8786874" cy="5572164"/>
          </a:xfrm>
        </p:spPr>
        <p:txBody>
          <a:bodyPr>
            <a:noAutofit/>
          </a:bodyPr>
          <a:lstStyle/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nie verkeerd in opsig self nie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'n gawe van God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 gewillig wees om dit op te gee:</a:t>
            </a:r>
          </a:p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met geld mag nie voordeel kry 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trots wees of sekuriteit in sy geld plaas nie:</a:t>
            </a:r>
          </a:p>
          <a:p>
            <a:pPr lvl="0"/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 nie geld najaag nie:</a:t>
            </a:r>
          </a:p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Geld moet aangewend word vir ewigheids dinge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f-ZA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Geld mag nie liefgehê word nie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af-ZA" b="1" u="sng" dirty="0"/>
              <a:t>Die natuur van geldelike liefde </a:t>
            </a:r>
            <a:r>
              <a:rPr lang="af-ZA" u="sng" dirty="0"/>
              <a:t>(6-8</a:t>
            </a:r>
            <a:r>
              <a:rPr lang="af-ZA" u="sng" dirty="0" smtClean="0"/>
              <a:t>):</a:t>
            </a:r>
            <a:endParaRPr lang="af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5043510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af-ZA" sz="4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Dit ingnoreer die ware rykdom </a:t>
            </a:r>
            <a:r>
              <a:rPr lang="af-ZA" sz="4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(6</a:t>
            </a:r>
            <a:r>
              <a:rPr lang="af-ZA" sz="4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):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af-ZA" b="1" u="sng" dirty="0"/>
              <a:t>Die natuur van geldelike liefde </a:t>
            </a:r>
            <a:r>
              <a:rPr lang="af-ZA" u="sng" dirty="0"/>
              <a:t>(6-8</a:t>
            </a:r>
            <a:r>
              <a:rPr lang="af-ZA" u="sng" dirty="0" smtClean="0"/>
              <a:t>):</a:t>
            </a:r>
            <a:endParaRPr lang="af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5043510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af-ZA" sz="4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Dit ingnoreer die ware rykdom (6):</a:t>
            </a:r>
          </a:p>
          <a:p>
            <a:pPr lvl="0">
              <a:lnSpc>
                <a:spcPct val="150000"/>
              </a:lnSpc>
            </a:pPr>
            <a:r>
              <a:rPr lang="af-ZA" sz="4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Dit fokus op die tydelike </a:t>
            </a:r>
            <a:r>
              <a:rPr lang="af-ZA" sz="4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(7</a:t>
            </a:r>
            <a:r>
              <a:rPr lang="af-ZA" sz="4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):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6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af-ZA" b="1" u="sng" dirty="0"/>
              <a:t>Die natuur van geldelike liefde </a:t>
            </a:r>
            <a:r>
              <a:rPr lang="af-ZA" u="sng" dirty="0"/>
              <a:t>(6-8</a:t>
            </a:r>
            <a:r>
              <a:rPr lang="af-ZA" u="sng" dirty="0" smtClean="0"/>
              <a:t>):</a:t>
            </a:r>
            <a:endParaRPr lang="af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5043510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af-ZA" sz="4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Dit ingnoreer die ware rykdom (6):</a:t>
            </a:r>
          </a:p>
          <a:p>
            <a:pPr lvl="0">
              <a:lnSpc>
                <a:spcPct val="150000"/>
              </a:lnSpc>
            </a:pPr>
            <a:r>
              <a:rPr lang="af-ZA" sz="4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Dit fokus op die tydelike (7):</a:t>
            </a:r>
          </a:p>
          <a:p>
            <a:pPr lvl="0">
              <a:lnSpc>
                <a:spcPct val="150000"/>
              </a:lnSpc>
            </a:pPr>
            <a:r>
              <a:rPr lang="af-ZA" sz="4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Dit komliseer die lewe </a:t>
            </a:r>
            <a:r>
              <a:rPr lang="af-ZA" sz="4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(8</a:t>
            </a:r>
            <a:r>
              <a:rPr lang="af-ZA" sz="4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):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928670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hou ek my lewe skoon </a:t>
            </a:r>
            <a:r>
              <a:rPr lang="af-ZA" u="sng" dirty="0" smtClean="0"/>
              <a:t>?</a:t>
            </a:r>
            <a:endParaRPr lang="af-ZA" u="sng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214422"/>
            <a:ext cx="8786874" cy="5643578"/>
          </a:xfrm>
        </p:spPr>
        <p:txBody>
          <a:bodyPr>
            <a:normAutofit/>
          </a:bodyPr>
          <a:lstStyle/>
          <a:p>
            <a:pPr lvl="0"/>
            <a:r>
              <a:rPr lang="af-ZA" sz="4400" b="1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Besef God besit </a:t>
            </a:r>
            <a:r>
              <a:rPr lang="af-ZA" sz="4400" b="1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ALLES</a:t>
            </a:r>
            <a:endParaRPr lang="af-ZA" sz="44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9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928670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hou ek my lewe skoon </a:t>
            </a:r>
            <a:r>
              <a:rPr lang="af-ZA" u="sng" dirty="0" smtClean="0"/>
              <a:t>?</a:t>
            </a:r>
            <a:endParaRPr lang="af-ZA" u="sng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214422"/>
            <a:ext cx="8786874" cy="5643578"/>
          </a:xfrm>
        </p:spPr>
        <p:txBody>
          <a:bodyPr>
            <a:normAutofit/>
          </a:bodyPr>
          <a:lstStyle/>
          <a:p>
            <a:pPr lvl="0"/>
            <a:r>
              <a:rPr lang="af-ZA" sz="44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Besef God besit ALLES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/>
            <a:r>
              <a:rPr lang="af-ZA" sz="4400" b="1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Kultiveer 'n dankbare </a:t>
            </a:r>
            <a:r>
              <a:rPr lang="af-ZA" sz="4400" b="1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hart</a:t>
            </a:r>
            <a:endParaRPr lang="af-ZA" sz="44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9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928670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hou ek my lewe skoon </a:t>
            </a:r>
            <a:r>
              <a:rPr lang="af-ZA" u="sng" dirty="0" smtClean="0"/>
              <a:t>?</a:t>
            </a:r>
            <a:endParaRPr lang="af-ZA" u="sng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214422"/>
            <a:ext cx="8786874" cy="5643578"/>
          </a:xfrm>
        </p:spPr>
        <p:txBody>
          <a:bodyPr>
            <a:normAutofit/>
          </a:bodyPr>
          <a:lstStyle/>
          <a:p>
            <a:pPr lvl="0"/>
            <a:r>
              <a:rPr lang="af-ZA" sz="44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Besef God besit ALLES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/>
            <a:r>
              <a:rPr lang="af-ZA" sz="44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Kultiveer 'n dankbare hart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/>
            <a:r>
              <a:rPr lang="af-ZA" sz="4400" b="1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Onderskei tussen “nood” en “wil hê</a:t>
            </a:r>
            <a:r>
              <a:rPr lang="af-ZA" sz="4400" b="1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”</a:t>
            </a:r>
            <a:endParaRPr lang="af-ZA" sz="44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3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928670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hou ek my lewe skoon </a:t>
            </a:r>
            <a:r>
              <a:rPr lang="af-ZA" u="sng" dirty="0" smtClean="0"/>
              <a:t>?</a:t>
            </a:r>
            <a:endParaRPr lang="af-ZA" u="sng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214422"/>
            <a:ext cx="8786874" cy="5643578"/>
          </a:xfrm>
        </p:spPr>
        <p:txBody>
          <a:bodyPr>
            <a:normAutofit/>
          </a:bodyPr>
          <a:lstStyle/>
          <a:p>
            <a:pPr lvl="0"/>
            <a:r>
              <a:rPr lang="af-ZA" sz="44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Besef God besit ALLES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/>
            <a:r>
              <a:rPr lang="af-ZA" sz="44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Kultiveer 'n dankbare hart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/>
            <a:r>
              <a:rPr lang="af-ZA" sz="44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Onderskei tussen “nood” en “wil hê”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/>
            <a:r>
              <a:rPr lang="af-ZA" sz="4400" b="1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Dissiplineer om minder te spandeer as wat jy </a:t>
            </a:r>
            <a:r>
              <a:rPr lang="af-ZA" sz="4400" b="1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inkry</a:t>
            </a:r>
            <a:endParaRPr lang="af-ZA" sz="44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6369072"/>
          </a:xfrm>
        </p:spPr>
        <p:txBody>
          <a:bodyPr/>
          <a:lstStyle/>
          <a:p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believers do with their money is one of the truest measures of their spiritual maturity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John McAthur</a:t>
            </a:r>
            <a:endParaRPr lang="af-Z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928670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hou ek my lewe skoon </a:t>
            </a:r>
            <a:r>
              <a:rPr lang="af-ZA" u="sng" dirty="0" smtClean="0"/>
              <a:t>?</a:t>
            </a:r>
            <a:endParaRPr lang="af-ZA" u="sng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214422"/>
            <a:ext cx="8786874" cy="5643578"/>
          </a:xfrm>
        </p:spPr>
        <p:txBody>
          <a:bodyPr>
            <a:normAutofit/>
          </a:bodyPr>
          <a:lstStyle/>
          <a:p>
            <a:pPr lvl="0"/>
            <a:r>
              <a:rPr lang="af-ZA" sz="44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Besef God besit ALLES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/>
            <a:r>
              <a:rPr lang="af-ZA" sz="44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Kultiveer 'n dankbare hart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/>
            <a:r>
              <a:rPr lang="af-ZA" sz="44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Onderskei tussen “nood” en “wil hê”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/>
            <a:r>
              <a:rPr lang="af-ZA" sz="44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Dissiplineer om minder te spandeer as wat jy inkry</a:t>
            </a:r>
            <a:endParaRPr lang="af-ZA" sz="4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/>
            <a:r>
              <a:rPr lang="af-ZA" sz="4400" b="1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Gee opofferend vir die Here</a:t>
            </a:r>
            <a:endParaRPr lang="af-ZA" sz="44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6154758"/>
          </a:xfrm>
        </p:spPr>
        <p:txBody>
          <a:bodyPr>
            <a:normAutofit/>
          </a:bodyPr>
          <a:lstStyle/>
          <a:p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poorest man I know is the man who has nothing but money</a:t>
            </a:r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b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John D Rockefeller</a:t>
            </a:r>
            <a:endParaRPr lang="af-Z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071546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moet ons geld sien </a:t>
            </a:r>
            <a:r>
              <a:rPr lang="af-ZA" dirty="0" smtClean="0"/>
              <a:t>?</a:t>
            </a:r>
            <a:endParaRPr lang="af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142984"/>
            <a:ext cx="8786874" cy="5572164"/>
          </a:xfrm>
        </p:spPr>
        <p:txBody>
          <a:bodyPr>
            <a:noAutofit/>
          </a:bodyPr>
          <a:lstStyle/>
          <a:p>
            <a:r>
              <a:rPr lang="af-ZA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nie verkeerd in opsig self nie</a:t>
            </a:r>
            <a:r>
              <a:rPr lang="af-Z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071546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moet ons geld sien </a:t>
            </a:r>
            <a:r>
              <a:rPr lang="af-ZA" dirty="0" smtClean="0"/>
              <a:t>?</a:t>
            </a:r>
            <a:endParaRPr lang="af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142984"/>
            <a:ext cx="8786874" cy="5572164"/>
          </a:xfrm>
        </p:spPr>
        <p:txBody>
          <a:bodyPr>
            <a:noAutofit/>
          </a:bodyPr>
          <a:lstStyle/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nie verkeerd in opsig self nie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af-ZA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'n gawe van God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071546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moet ons geld sien </a:t>
            </a:r>
            <a:r>
              <a:rPr lang="af-ZA" dirty="0" smtClean="0"/>
              <a:t>?</a:t>
            </a:r>
            <a:endParaRPr lang="af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142984"/>
            <a:ext cx="8786874" cy="5572164"/>
          </a:xfrm>
        </p:spPr>
        <p:txBody>
          <a:bodyPr>
            <a:noAutofit/>
          </a:bodyPr>
          <a:lstStyle/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nie verkeerd in opsig self nie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'n gawe van God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f-ZA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 gewillig wees om dit op te gee</a:t>
            </a:r>
            <a:r>
              <a:rPr lang="af-ZA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071546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moet ons geld sien </a:t>
            </a:r>
            <a:r>
              <a:rPr lang="af-ZA" dirty="0" smtClean="0"/>
              <a:t>?</a:t>
            </a:r>
            <a:endParaRPr lang="af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142984"/>
            <a:ext cx="8786874" cy="5572164"/>
          </a:xfrm>
        </p:spPr>
        <p:txBody>
          <a:bodyPr>
            <a:noAutofit/>
          </a:bodyPr>
          <a:lstStyle/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nie verkeerd in opsig self nie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'n gawe van God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 gewillig wees om dit op te gee:</a:t>
            </a:r>
          </a:p>
          <a:p>
            <a:r>
              <a:rPr lang="af-ZA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met geld mag nie voordeel kry </a:t>
            </a:r>
            <a:r>
              <a:rPr lang="af-ZA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endParaRPr lang="af-ZA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071546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moet ons geld sien </a:t>
            </a:r>
            <a:r>
              <a:rPr lang="af-ZA" dirty="0" smtClean="0"/>
              <a:t>?</a:t>
            </a:r>
            <a:endParaRPr lang="af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142984"/>
            <a:ext cx="8786874" cy="5572164"/>
          </a:xfrm>
        </p:spPr>
        <p:txBody>
          <a:bodyPr>
            <a:noAutofit/>
          </a:bodyPr>
          <a:lstStyle/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nie verkeerd in opsig self nie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'n gawe van God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 gewillig wees om dit op te gee:</a:t>
            </a:r>
          </a:p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met geld mag nie voordeel kry 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f-ZA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trots wees of sekuriteit in sy geld plaas nie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071546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moet ons geld sien </a:t>
            </a:r>
            <a:r>
              <a:rPr lang="af-ZA" dirty="0" smtClean="0"/>
              <a:t>?</a:t>
            </a:r>
            <a:endParaRPr lang="af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142984"/>
            <a:ext cx="8786874" cy="5572164"/>
          </a:xfrm>
        </p:spPr>
        <p:txBody>
          <a:bodyPr>
            <a:noAutofit/>
          </a:bodyPr>
          <a:lstStyle/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nie verkeerd in opsig self nie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'n gawe van God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 gewillig wees om dit op te gee:</a:t>
            </a:r>
          </a:p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met geld mag nie voordeel kry 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trots wees of sekuriteit in sy geld plaas nie:</a:t>
            </a:r>
          </a:p>
          <a:p>
            <a:pPr lvl="0"/>
            <a:r>
              <a:rPr lang="af-ZA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 nie geld najaag nie:</a:t>
            </a:r>
          </a:p>
          <a:p>
            <a:pPr>
              <a:buNone/>
            </a:pP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9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071546"/>
          </a:xfrm>
        </p:spPr>
        <p:txBody>
          <a:bodyPr>
            <a:normAutofit/>
          </a:bodyPr>
          <a:lstStyle/>
          <a:p>
            <a:pPr lvl="0"/>
            <a:r>
              <a:rPr lang="af-ZA" u="sng" dirty="0"/>
              <a:t>Hoe moet ons geld sien </a:t>
            </a:r>
            <a:r>
              <a:rPr lang="af-ZA" dirty="0" smtClean="0"/>
              <a:t>?</a:t>
            </a:r>
            <a:endParaRPr lang="af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2844" y="1142984"/>
            <a:ext cx="8786874" cy="5572164"/>
          </a:xfrm>
        </p:spPr>
        <p:txBody>
          <a:bodyPr>
            <a:noAutofit/>
          </a:bodyPr>
          <a:lstStyle/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nie verkeerd in opsig self nie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 'n gawe van God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 gewillig wees om dit op te gee:</a:t>
            </a:r>
          </a:p>
          <a:p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met geld mag nie voordeel kry </a:t>
            </a:r>
            <a:r>
              <a:rPr lang="af-ZA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endParaRPr lang="af-ZA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trots wees of sekuriteit in sy geld plaas nie:</a:t>
            </a:r>
          </a:p>
          <a:p>
            <a:pPr lvl="0"/>
            <a:r>
              <a:rPr lang="af-ZA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 nie geld najaag nie:</a:t>
            </a:r>
          </a:p>
          <a:p>
            <a:r>
              <a:rPr lang="af-ZA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Geld moet aangewend word vir ewigheids dinge</a:t>
            </a:r>
            <a:r>
              <a:rPr lang="af-ZA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f-ZA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561</Words>
  <Application>Microsoft Office PowerPoint</Application>
  <PresentationFormat>On-screen Show (4:3)</PresentationFormat>
  <Paragraphs>75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“What believers do with their money is one of the truest measures of their spiritual maturity.”        John McAthur</vt:lpstr>
      <vt:lpstr>Hoe moet ons geld sien ?</vt:lpstr>
      <vt:lpstr>Hoe moet ons geld sien ?</vt:lpstr>
      <vt:lpstr>Hoe moet ons geld sien ?</vt:lpstr>
      <vt:lpstr>Hoe moet ons geld sien ?</vt:lpstr>
      <vt:lpstr>Hoe moet ons geld sien ?</vt:lpstr>
      <vt:lpstr>Hoe moet ons geld sien ?</vt:lpstr>
      <vt:lpstr>Hoe moet ons geld sien ?</vt:lpstr>
      <vt:lpstr>Hoe moet ons geld sien ?</vt:lpstr>
      <vt:lpstr>Slide 11</vt:lpstr>
      <vt:lpstr>Die natuur van geldelike liefde (6-8):</vt:lpstr>
      <vt:lpstr>Die natuur van geldelike liefde (6-8):</vt:lpstr>
      <vt:lpstr>Die natuur van geldelike liefde (6-8):</vt:lpstr>
      <vt:lpstr>Slide 15</vt:lpstr>
      <vt:lpstr>Hoe hou ek my lewe skoon ?</vt:lpstr>
      <vt:lpstr>Hoe hou ek my lewe skoon ?</vt:lpstr>
      <vt:lpstr>Hoe hou ek my lewe skoon ?</vt:lpstr>
      <vt:lpstr>Hoe hou ek my lewe skoon ?</vt:lpstr>
      <vt:lpstr>Hoe hou ek my lewe skoon ?</vt:lpstr>
      <vt:lpstr>“The poorest man I know is the man who has nothing but money”      John D Rockefeller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Windows User</cp:lastModifiedBy>
  <cp:revision>4</cp:revision>
  <dcterms:created xsi:type="dcterms:W3CDTF">2011-06-17T07:05:33Z</dcterms:created>
  <dcterms:modified xsi:type="dcterms:W3CDTF">2020-04-15T06:39:15Z</dcterms:modified>
</cp:coreProperties>
</file>