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0"/>
  </p:handoutMasterIdLst>
  <p:sldIdLst>
    <p:sldId id="256" r:id="rId2"/>
    <p:sldId id="257" r:id="rId3"/>
    <p:sldId id="265" r:id="rId4"/>
    <p:sldId id="271" r:id="rId5"/>
    <p:sldId id="263" r:id="rId6"/>
    <p:sldId id="268" r:id="rId7"/>
    <p:sldId id="264" r:id="rId8"/>
    <p:sldId id="258" r:id="rId9"/>
  </p:sldIdLst>
  <p:sldSz cx="9144000" cy="6858000" type="screen4x3"/>
  <p:notesSz cx="4627563" cy="6583363"/>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12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005013" cy="328613"/>
          </a:xfrm>
          <a:prstGeom prst="rect">
            <a:avLst/>
          </a:prstGeom>
        </p:spPr>
        <p:txBody>
          <a:bodyPr vert="horz" lIns="91440" tIns="45720" rIns="91440" bIns="45720" rtlCol="0"/>
          <a:lstStyle>
            <a:lvl1pPr algn="l">
              <a:defRPr sz="1200"/>
            </a:lvl1pPr>
          </a:lstStyle>
          <a:p>
            <a:endParaRPr lang="af-ZA"/>
          </a:p>
        </p:txBody>
      </p:sp>
      <p:sp>
        <p:nvSpPr>
          <p:cNvPr id="3" name="Date Placeholder 2"/>
          <p:cNvSpPr>
            <a:spLocks noGrp="1"/>
          </p:cNvSpPr>
          <p:nvPr>
            <p:ph type="dt" sz="quarter" idx="1"/>
          </p:nvPr>
        </p:nvSpPr>
        <p:spPr>
          <a:xfrm>
            <a:off x="2620963" y="0"/>
            <a:ext cx="2005012" cy="328613"/>
          </a:xfrm>
          <a:prstGeom prst="rect">
            <a:avLst/>
          </a:prstGeom>
        </p:spPr>
        <p:txBody>
          <a:bodyPr vert="horz" lIns="91440" tIns="45720" rIns="91440" bIns="45720" rtlCol="0"/>
          <a:lstStyle>
            <a:lvl1pPr algn="r">
              <a:defRPr sz="1200"/>
            </a:lvl1pPr>
          </a:lstStyle>
          <a:p>
            <a:fld id="{81F81083-78CD-46BE-A5FC-10998FF43FA2}" type="datetimeFigureOut">
              <a:rPr lang="af-ZA" smtClean="0"/>
              <a:pPr/>
              <a:t>2020-04-23</a:t>
            </a:fld>
            <a:endParaRPr lang="af-ZA"/>
          </a:p>
        </p:txBody>
      </p:sp>
      <p:sp>
        <p:nvSpPr>
          <p:cNvPr id="4" name="Footer Placeholder 3"/>
          <p:cNvSpPr>
            <a:spLocks noGrp="1"/>
          </p:cNvSpPr>
          <p:nvPr>
            <p:ph type="ftr" sz="quarter" idx="2"/>
          </p:nvPr>
        </p:nvSpPr>
        <p:spPr>
          <a:xfrm>
            <a:off x="0" y="6253163"/>
            <a:ext cx="2005013" cy="328612"/>
          </a:xfrm>
          <a:prstGeom prst="rect">
            <a:avLst/>
          </a:prstGeom>
        </p:spPr>
        <p:txBody>
          <a:bodyPr vert="horz" lIns="91440" tIns="45720" rIns="91440" bIns="45720" rtlCol="0" anchor="b"/>
          <a:lstStyle>
            <a:lvl1pPr algn="l">
              <a:defRPr sz="1200"/>
            </a:lvl1pPr>
          </a:lstStyle>
          <a:p>
            <a:endParaRPr lang="af-ZA"/>
          </a:p>
        </p:txBody>
      </p:sp>
      <p:sp>
        <p:nvSpPr>
          <p:cNvPr id="5" name="Slide Number Placeholder 4"/>
          <p:cNvSpPr>
            <a:spLocks noGrp="1"/>
          </p:cNvSpPr>
          <p:nvPr>
            <p:ph type="sldNum" sz="quarter" idx="3"/>
          </p:nvPr>
        </p:nvSpPr>
        <p:spPr>
          <a:xfrm>
            <a:off x="2620963" y="6253163"/>
            <a:ext cx="2005012" cy="328612"/>
          </a:xfrm>
          <a:prstGeom prst="rect">
            <a:avLst/>
          </a:prstGeom>
        </p:spPr>
        <p:txBody>
          <a:bodyPr vert="horz" lIns="91440" tIns="45720" rIns="91440" bIns="45720" rtlCol="0" anchor="b"/>
          <a:lstStyle>
            <a:lvl1pPr algn="r">
              <a:defRPr sz="1200"/>
            </a:lvl1pPr>
          </a:lstStyle>
          <a:p>
            <a:fld id="{9B29CDDD-FE4E-42CC-991B-2A7DF5A25632}" type="slidenum">
              <a:rPr lang="af-ZA" smtClean="0"/>
              <a:pPr/>
              <a:t>‹#›</a:t>
            </a:fld>
            <a:endParaRPr lang="af-ZA"/>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998BFA9-8CF2-4274-A09B-871186ABA0AC}" type="datetimeFigureOut">
              <a:rPr lang="af-ZA" smtClean="0"/>
              <a:pPr/>
              <a:t>2020-04-23</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7EDF3727-CF1F-450F-A105-FD08EBB0239F}" type="slidenum">
              <a:rPr lang="af-ZA" smtClean="0"/>
              <a:pPr/>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0"/>
            <a:lum/>
          </a:blip>
          <a:srcRect/>
          <a:stretch>
            <a:fillRect t="-28000" b="-34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98BFA9-8CF2-4274-A09B-871186ABA0AC}" type="datetimeFigureOut">
              <a:rPr lang="af-ZA" smtClean="0"/>
              <a:pPr/>
              <a:t>2020-04-23</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F3727-CF1F-450F-A105-FD08EBB0239F}" type="slidenum">
              <a:rPr lang="af-ZA" smtClean="0"/>
              <a:pPr/>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43998" cy="857232"/>
          </a:xfrm>
        </p:spPr>
        <p:txBody>
          <a:bodyPr/>
          <a:lstStyle/>
          <a:p>
            <a:r>
              <a:rPr lang="af-ZA" u="sng" dirty="0" smtClean="0">
                <a:effectLst>
                  <a:outerShdw blurRad="38100" dist="38100" dir="2700000" algn="tl">
                    <a:srgbClr val="000000">
                      <a:alpha val="43137"/>
                    </a:srgbClr>
                  </a:outerShdw>
                </a:effectLst>
              </a:rPr>
              <a:t>Hoe lyk ‘n man van God ?</a:t>
            </a:r>
            <a:endParaRPr lang="af-ZA"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214422"/>
            <a:ext cx="9001156" cy="5643578"/>
          </a:xfrm>
        </p:spPr>
        <p:txBody>
          <a:bodyPr/>
          <a:lstStyle/>
          <a:p>
            <a:pPr lvl="0"/>
            <a:r>
              <a:rPr lang="af-ZA" sz="4800" b="1" dirty="0" smtClean="0">
                <a:effectLst>
                  <a:outerShdw blurRad="38100" dist="38100" dir="2700000" algn="tl">
                    <a:srgbClr val="000000">
                      <a:alpha val="43137"/>
                    </a:srgbClr>
                  </a:outerShdw>
                </a:effectLst>
              </a:rPr>
              <a:t>Dit </a:t>
            </a:r>
            <a:r>
              <a:rPr lang="af-ZA" sz="4800" b="1" dirty="0">
                <a:effectLst>
                  <a:outerShdw blurRad="38100" dist="38100" dir="2700000" algn="tl">
                    <a:srgbClr val="000000">
                      <a:alpha val="43137"/>
                    </a:srgbClr>
                  </a:outerShdw>
                </a:effectLst>
              </a:rPr>
              <a:t>waarvan hy wegvlug </a:t>
            </a:r>
            <a:r>
              <a:rPr lang="af-ZA" sz="4800" dirty="0">
                <a:effectLst>
                  <a:outerShdw blurRad="38100" dist="38100" dir="2700000" algn="tl">
                    <a:srgbClr val="000000">
                      <a:alpha val="43137"/>
                    </a:srgbClr>
                  </a:outerShdw>
                </a:effectLst>
              </a:rPr>
              <a:t>(11):</a:t>
            </a:r>
          </a:p>
          <a:p>
            <a:pPr>
              <a:buNone/>
            </a:pPr>
            <a:endParaRPr lang="af-ZA"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43998" cy="857232"/>
          </a:xfrm>
        </p:spPr>
        <p:txBody>
          <a:bodyPr/>
          <a:lstStyle/>
          <a:p>
            <a:r>
              <a:rPr lang="af-ZA" u="sng" dirty="0" smtClean="0">
                <a:effectLst>
                  <a:outerShdw blurRad="38100" dist="38100" dir="2700000" algn="tl">
                    <a:srgbClr val="000000">
                      <a:alpha val="43137"/>
                    </a:srgbClr>
                  </a:outerShdw>
                </a:effectLst>
              </a:rPr>
              <a:t>Hoe lyk ‘n man van God ?</a:t>
            </a:r>
            <a:endParaRPr lang="af-ZA"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214422"/>
            <a:ext cx="9001156" cy="5643578"/>
          </a:xfrm>
        </p:spPr>
        <p:txBody>
          <a:bodyPr/>
          <a:lstStyle/>
          <a:p>
            <a:pPr lvl="0"/>
            <a:r>
              <a:rPr lang="af-ZA" sz="4800" dirty="0" smtClean="0">
                <a:effectLst>
                  <a:outerShdw blurRad="38100" dist="38100" dir="2700000" algn="tl">
                    <a:srgbClr val="000000">
                      <a:alpha val="43137"/>
                    </a:srgbClr>
                  </a:outerShdw>
                </a:effectLst>
              </a:rPr>
              <a:t>Dit </a:t>
            </a:r>
            <a:r>
              <a:rPr lang="af-ZA" sz="4800" dirty="0">
                <a:effectLst>
                  <a:outerShdw blurRad="38100" dist="38100" dir="2700000" algn="tl">
                    <a:srgbClr val="000000">
                      <a:alpha val="43137"/>
                    </a:srgbClr>
                  </a:outerShdw>
                </a:effectLst>
              </a:rPr>
              <a:t>waarvan hy wegvlug (11):</a:t>
            </a:r>
          </a:p>
          <a:p>
            <a:pPr lvl="0"/>
            <a:r>
              <a:rPr lang="af-ZA" sz="4800" b="1" dirty="0" smtClean="0">
                <a:effectLst>
                  <a:outerShdw blurRad="38100" dist="38100" dir="2700000" algn="tl">
                    <a:srgbClr val="000000">
                      <a:alpha val="43137"/>
                    </a:srgbClr>
                  </a:outerShdw>
                </a:effectLst>
              </a:rPr>
              <a:t>Deur </a:t>
            </a:r>
            <a:r>
              <a:rPr lang="af-ZA" sz="4800" b="1" dirty="0">
                <a:effectLst>
                  <a:outerShdw blurRad="38100" dist="38100" dir="2700000" algn="tl">
                    <a:srgbClr val="000000">
                      <a:alpha val="43137"/>
                    </a:srgbClr>
                  </a:outerShdw>
                </a:effectLst>
              </a:rPr>
              <a:t>wat hy navolg </a:t>
            </a:r>
            <a:r>
              <a:rPr lang="af-ZA" sz="4800" dirty="0">
                <a:effectLst>
                  <a:outerShdw blurRad="38100" dist="38100" dir="2700000" algn="tl">
                    <a:srgbClr val="000000">
                      <a:alpha val="43137"/>
                    </a:srgbClr>
                  </a:outerShdw>
                </a:effectLst>
              </a:rPr>
              <a:t>(11):</a:t>
            </a:r>
          </a:p>
          <a:p>
            <a:pPr>
              <a:buNone/>
            </a:pPr>
            <a:endParaRPr lang="af-ZA"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329642" cy="6369072"/>
          </a:xfrm>
        </p:spPr>
        <p:txBody>
          <a:bodyPr>
            <a:noAutofit/>
          </a:bodyPr>
          <a:lstStyle/>
          <a:p>
            <a:r>
              <a:rPr lang="af-ZA" sz="4800" dirty="0">
                <a:effectLst>
                  <a:outerShdw blurRad="38100" dist="38100" dir="2700000" algn="tl">
                    <a:srgbClr val="000000">
                      <a:alpha val="43137"/>
                    </a:srgbClr>
                  </a:outerShdw>
                </a:effectLst>
              </a:rPr>
              <a:t>	“</a:t>
            </a:r>
            <a:r>
              <a:rPr lang="af-ZA" sz="4800" i="1" dirty="0">
                <a:effectLst>
                  <a:outerShdw blurRad="38100" dist="38100" dir="2700000" algn="tl">
                    <a:srgbClr val="000000">
                      <a:alpha val="43137"/>
                    </a:srgbClr>
                  </a:outerShdw>
                </a:effectLst>
              </a:rPr>
              <a:t>A minister may fill his pews, his communion roll, the mouths of the public, but what that minister is on his knees in secret before God Almighty, </a:t>
            </a:r>
            <a:r>
              <a:rPr lang="af-ZA" sz="4800" i="1" dirty="0" smtClean="0">
                <a:effectLst>
                  <a:outerShdw blurRad="38100" dist="38100" dir="2700000" algn="tl">
                    <a:srgbClr val="000000">
                      <a:alpha val="43137"/>
                    </a:srgbClr>
                  </a:outerShdw>
                </a:effectLst>
              </a:rPr>
              <a:t/>
            </a:r>
            <a:br>
              <a:rPr lang="af-ZA" sz="4800" i="1" dirty="0" smtClean="0">
                <a:effectLst>
                  <a:outerShdw blurRad="38100" dist="38100" dir="2700000" algn="tl">
                    <a:srgbClr val="000000">
                      <a:alpha val="43137"/>
                    </a:srgbClr>
                  </a:outerShdw>
                </a:effectLst>
              </a:rPr>
            </a:br>
            <a:r>
              <a:rPr lang="af-ZA" sz="4800" i="1" dirty="0" smtClean="0">
                <a:effectLst>
                  <a:outerShdw blurRad="38100" dist="38100" dir="2700000" algn="tl">
                    <a:srgbClr val="000000">
                      <a:alpha val="43137"/>
                    </a:srgbClr>
                  </a:outerShdw>
                </a:effectLst>
              </a:rPr>
              <a:t>that </a:t>
            </a:r>
            <a:r>
              <a:rPr lang="af-ZA" sz="4800" i="1" dirty="0">
                <a:effectLst>
                  <a:outerShdw blurRad="38100" dist="38100" dir="2700000" algn="tl">
                    <a:srgbClr val="000000">
                      <a:alpha val="43137"/>
                    </a:srgbClr>
                  </a:outerShdw>
                </a:effectLst>
              </a:rPr>
              <a:t>he is and no more</a:t>
            </a:r>
            <a:r>
              <a:rPr lang="af-ZA" sz="4800" dirty="0" smtClean="0">
                <a:effectLst>
                  <a:outerShdw blurRad="38100" dist="38100" dir="2700000" algn="tl">
                    <a:srgbClr val="000000">
                      <a:alpha val="43137"/>
                    </a:srgbClr>
                  </a:outerShdw>
                </a:effectLst>
              </a:rPr>
              <a:t>.”</a:t>
            </a:r>
            <a:br>
              <a:rPr lang="af-ZA" sz="4800" dirty="0" smtClean="0">
                <a:effectLst>
                  <a:outerShdw blurRad="38100" dist="38100" dir="2700000" algn="tl">
                    <a:srgbClr val="000000">
                      <a:alpha val="43137"/>
                    </a:srgbClr>
                  </a:outerShdw>
                </a:effectLst>
              </a:rPr>
            </a:br>
            <a:r>
              <a:rPr lang="af-ZA" sz="4800" dirty="0" smtClean="0">
                <a:effectLst>
                  <a:outerShdw blurRad="38100" dist="38100" dir="2700000" algn="tl">
                    <a:srgbClr val="000000">
                      <a:alpha val="43137"/>
                    </a:srgbClr>
                  </a:outerShdw>
                </a:effectLst>
              </a:rPr>
              <a:t/>
            </a:r>
            <a:br>
              <a:rPr lang="af-ZA" sz="4800" dirty="0" smtClean="0">
                <a:effectLst>
                  <a:outerShdw blurRad="38100" dist="38100" dir="2700000" algn="tl">
                    <a:srgbClr val="000000">
                      <a:alpha val="43137"/>
                    </a:srgbClr>
                  </a:outerShdw>
                </a:effectLst>
              </a:rPr>
            </a:br>
            <a:r>
              <a:rPr lang="af-ZA" sz="4800" b="1" dirty="0" smtClean="0">
                <a:effectLst>
                  <a:outerShdw blurRad="38100" dist="38100" dir="2700000" algn="tl">
                    <a:srgbClr val="000000">
                      <a:alpha val="43137"/>
                    </a:srgbClr>
                  </a:outerShdw>
                </a:effectLst>
              </a:rPr>
              <a:t> 					John Owen</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43998" cy="857232"/>
          </a:xfrm>
        </p:spPr>
        <p:txBody>
          <a:bodyPr/>
          <a:lstStyle/>
          <a:p>
            <a:r>
              <a:rPr lang="af-ZA" u="sng" dirty="0" smtClean="0">
                <a:effectLst>
                  <a:outerShdw blurRad="38100" dist="38100" dir="2700000" algn="tl">
                    <a:srgbClr val="000000">
                      <a:alpha val="43137"/>
                    </a:srgbClr>
                  </a:outerShdw>
                </a:effectLst>
              </a:rPr>
              <a:t>Hoe lyk ‘n man van God ?</a:t>
            </a:r>
            <a:endParaRPr lang="af-ZA"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214422"/>
            <a:ext cx="9001156" cy="5643578"/>
          </a:xfrm>
        </p:spPr>
        <p:txBody>
          <a:bodyPr/>
          <a:lstStyle/>
          <a:p>
            <a:pPr lvl="0"/>
            <a:r>
              <a:rPr lang="af-ZA" sz="4800" dirty="0" smtClean="0">
                <a:effectLst>
                  <a:outerShdw blurRad="38100" dist="38100" dir="2700000" algn="tl">
                    <a:srgbClr val="000000">
                      <a:alpha val="43137"/>
                    </a:srgbClr>
                  </a:outerShdw>
                </a:effectLst>
              </a:rPr>
              <a:t>Dit </a:t>
            </a:r>
            <a:r>
              <a:rPr lang="af-ZA" sz="4800" dirty="0">
                <a:effectLst>
                  <a:outerShdw blurRad="38100" dist="38100" dir="2700000" algn="tl">
                    <a:srgbClr val="000000">
                      <a:alpha val="43137"/>
                    </a:srgbClr>
                  </a:outerShdw>
                </a:effectLst>
              </a:rPr>
              <a:t>waarvan hy wegvlug (11):</a:t>
            </a:r>
          </a:p>
          <a:p>
            <a:pPr lvl="0"/>
            <a:r>
              <a:rPr lang="af-ZA" sz="4800" dirty="0" smtClean="0">
                <a:effectLst>
                  <a:outerShdw blurRad="38100" dist="38100" dir="2700000" algn="tl">
                    <a:srgbClr val="000000">
                      <a:alpha val="43137"/>
                    </a:srgbClr>
                  </a:outerShdw>
                </a:effectLst>
              </a:rPr>
              <a:t>Deur </a:t>
            </a:r>
            <a:r>
              <a:rPr lang="af-ZA" sz="4800" dirty="0">
                <a:effectLst>
                  <a:outerShdw blurRad="38100" dist="38100" dir="2700000" algn="tl">
                    <a:srgbClr val="000000">
                      <a:alpha val="43137"/>
                    </a:srgbClr>
                  </a:outerShdw>
                </a:effectLst>
              </a:rPr>
              <a:t>wat hy navolg (11):</a:t>
            </a:r>
          </a:p>
          <a:p>
            <a:pPr lvl="0"/>
            <a:r>
              <a:rPr lang="af-ZA" sz="4800" b="1" dirty="0" smtClean="0">
                <a:effectLst>
                  <a:outerShdw blurRad="38100" dist="38100" dir="2700000" algn="tl">
                    <a:srgbClr val="000000">
                      <a:alpha val="43137"/>
                    </a:srgbClr>
                  </a:outerShdw>
                </a:effectLst>
              </a:rPr>
              <a:t>Deur </a:t>
            </a:r>
            <a:r>
              <a:rPr lang="af-ZA" sz="4800" b="1" dirty="0">
                <a:effectLst>
                  <a:outerShdw blurRad="38100" dist="38100" dir="2700000" algn="tl">
                    <a:srgbClr val="000000">
                      <a:alpha val="43137"/>
                    </a:srgbClr>
                  </a:outerShdw>
                </a:effectLst>
              </a:rPr>
              <a:t>dit waarvoor hy veg </a:t>
            </a:r>
            <a:r>
              <a:rPr lang="af-ZA" sz="4800" dirty="0">
                <a:effectLst>
                  <a:outerShdw blurRad="38100" dist="38100" dir="2700000" algn="tl">
                    <a:srgbClr val="000000">
                      <a:alpha val="43137"/>
                    </a:srgbClr>
                  </a:outerShdw>
                </a:effectLst>
              </a:rPr>
              <a:t>(12):</a:t>
            </a:r>
          </a:p>
          <a:p>
            <a:pPr>
              <a:buNone/>
            </a:pPr>
            <a:endParaRPr lang="af-ZA"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58204" cy="6297634"/>
          </a:xfrm>
        </p:spPr>
        <p:txBody>
          <a:bodyPr>
            <a:normAutofit/>
          </a:bodyPr>
          <a:lstStyle/>
          <a:p>
            <a:pPr lvl="0"/>
            <a:r>
              <a:rPr lang="af-ZA" sz="4800" b="1" dirty="0">
                <a:effectLst>
                  <a:outerShdw blurRad="38100" dist="38100" dir="2700000" algn="tl">
                    <a:srgbClr val="000000">
                      <a:alpha val="43137"/>
                    </a:srgbClr>
                  </a:outerShdw>
                </a:effectLst>
              </a:rPr>
              <a:t>Hand. 14:22</a:t>
            </a:r>
            <a:r>
              <a:rPr lang="af-ZA" sz="4800" i="1" dirty="0">
                <a:effectLst>
                  <a:outerShdw blurRad="38100" dist="38100" dir="2700000" algn="tl">
                    <a:srgbClr val="000000">
                      <a:alpha val="43137"/>
                    </a:srgbClr>
                  </a:outerShdw>
                </a:effectLst>
              </a:rPr>
              <a:t> 	"Ons sal eers deur baie verdrukking moet gaan voordat ons in die koninkryk van God kom," </a:t>
            </a:r>
            <a:endParaRPr lang="af-ZA" sz="4800" dirty="0">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643998" cy="857232"/>
          </a:xfrm>
        </p:spPr>
        <p:txBody>
          <a:bodyPr/>
          <a:lstStyle/>
          <a:p>
            <a:r>
              <a:rPr lang="af-ZA" u="sng" dirty="0" smtClean="0">
                <a:effectLst>
                  <a:outerShdw blurRad="38100" dist="38100" dir="2700000" algn="tl">
                    <a:srgbClr val="000000">
                      <a:alpha val="43137"/>
                    </a:srgbClr>
                  </a:outerShdw>
                </a:effectLst>
              </a:rPr>
              <a:t>Hoe lyk ‘n man van God ?</a:t>
            </a:r>
            <a:endParaRPr lang="af-ZA"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0" y="1214422"/>
            <a:ext cx="9001156" cy="5643578"/>
          </a:xfrm>
        </p:spPr>
        <p:txBody>
          <a:bodyPr/>
          <a:lstStyle/>
          <a:p>
            <a:pPr lvl="0"/>
            <a:r>
              <a:rPr lang="af-ZA" sz="4800" dirty="0" smtClean="0">
                <a:effectLst>
                  <a:outerShdw blurRad="38100" dist="38100" dir="2700000" algn="tl">
                    <a:srgbClr val="000000">
                      <a:alpha val="43137"/>
                    </a:srgbClr>
                  </a:outerShdw>
                </a:effectLst>
              </a:rPr>
              <a:t>Dit </a:t>
            </a:r>
            <a:r>
              <a:rPr lang="af-ZA" sz="4800" dirty="0">
                <a:effectLst>
                  <a:outerShdw blurRad="38100" dist="38100" dir="2700000" algn="tl">
                    <a:srgbClr val="000000">
                      <a:alpha val="43137"/>
                    </a:srgbClr>
                  </a:outerShdw>
                </a:effectLst>
              </a:rPr>
              <a:t>waarvan hy wegvlug (11):</a:t>
            </a:r>
          </a:p>
          <a:p>
            <a:pPr lvl="0"/>
            <a:r>
              <a:rPr lang="af-ZA" sz="4800" dirty="0" smtClean="0">
                <a:effectLst>
                  <a:outerShdw blurRad="38100" dist="38100" dir="2700000" algn="tl">
                    <a:srgbClr val="000000">
                      <a:alpha val="43137"/>
                    </a:srgbClr>
                  </a:outerShdw>
                </a:effectLst>
              </a:rPr>
              <a:t>Deur </a:t>
            </a:r>
            <a:r>
              <a:rPr lang="af-ZA" sz="4800" dirty="0">
                <a:effectLst>
                  <a:outerShdw blurRad="38100" dist="38100" dir="2700000" algn="tl">
                    <a:srgbClr val="000000">
                      <a:alpha val="43137"/>
                    </a:srgbClr>
                  </a:outerShdw>
                </a:effectLst>
              </a:rPr>
              <a:t>wat hy navolg (11):</a:t>
            </a:r>
          </a:p>
          <a:p>
            <a:pPr lvl="0"/>
            <a:r>
              <a:rPr lang="af-ZA" sz="4800" dirty="0" smtClean="0">
                <a:effectLst>
                  <a:outerShdw blurRad="38100" dist="38100" dir="2700000" algn="tl">
                    <a:srgbClr val="000000">
                      <a:alpha val="43137"/>
                    </a:srgbClr>
                  </a:outerShdw>
                </a:effectLst>
              </a:rPr>
              <a:t>Deur </a:t>
            </a:r>
            <a:r>
              <a:rPr lang="af-ZA" sz="4800" dirty="0">
                <a:effectLst>
                  <a:outerShdw blurRad="38100" dist="38100" dir="2700000" algn="tl">
                    <a:srgbClr val="000000">
                      <a:alpha val="43137"/>
                    </a:srgbClr>
                  </a:outerShdw>
                </a:effectLst>
              </a:rPr>
              <a:t>dit waarvoor hy veg (12):</a:t>
            </a:r>
          </a:p>
          <a:p>
            <a:pPr lvl="0"/>
            <a:r>
              <a:rPr lang="af-ZA" sz="4800" b="1" dirty="0" smtClean="0">
                <a:effectLst>
                  <a:outerShdw blurRad="38100" dist="38100" dir="2700000" algn="tl">
                    <a:srgbClr val="000000">
                      <a:alpha val="43137"/>
                    </a:srgbClr>
                  </a:outerShdw>
                </a:effectLst>
              </a:rPr>
              <a:t>Deur </a:t>
            </a:r>
            <a:r>
              <a:rPr lang="af-ZA" sz="4800" b="1" dirty="0">
                <a:effectLst>
                  <a:outerShdw blurRad="38100" dist="38100" dir="2700000" algn="tl">
                    <a:srgbClr val="000000">
                      <a:alpha val="43137"/>
                    </a:srgbClr>
                  </a:outerShdw>
                </a:effectLst>
              </a:rPr>
              <a:t>dit waaraan hy getrou is </a:t>
            </a:r>
            <a:r>
              <a:rPr lang="af-ZA" sz="4800" dirty="0">
                <a:effectLst>
                  <a:outerShdw blurRad="38100" dist="38100" dir="2700000" algn="tl">
                    <a:srgbClr val="000000">
                      <a:alpha val="43137"/>
                    </a:srgbClr>
                  </a:outerShdw>
                </a:effectLst>
              </a:rPr>
              <a:t>(13-14):</a:t>
            </a:r>
          </a:p>
          <a:p>
            <a:pPr>
              <a:buNone/>
            </a:pPr>
            <a:endParaRPr lang="af-ZA"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TotalTime>
  <Words>109</Words>
  <Application>Microsoft Office PowerPoint</Application>
  <PresentationFormat>On-screen Show (4:3)</PresentationFormat>
  <Paragraphs>16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Slide 1</vt:lpstr>
      <vt:lpstr>Hoe lyk ‘n man van God ?</vt:lpstr>
      <vt:lpstr>Hoe lyk ‘n man van God ?</vt:lpstr>
      <vt:lpstr> “A minister may fill his pews, his communion roll, the mouths of the public, but what that minister is on his knees in secret before God Almighty,  that he is and no more.”        John Owen</vt:lpstr>
      <vt:lpstr>Hoe lyk ‘n man van God ?</vt:lpstr>
      <vt:lpstr>Hand. 14:22  "Ons sal eers deur baie verdrukking moet gaan voordat ons in die koninkryk van God kom," </vt:lpstr>
      <vt:lpstr>Hoe lyk ‘n man van God ?</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Windows User</cp:lastModifiedBy>
  <cp:revision>3</cp:revision>
  <dcterms:created xsi:type="dcterms:W3CDTF">2011-06-24T07:14:52Z</dcterms:created>
  <dcterms:modified xsi:type="dcterms:W3CDTF">2020-04-23T07:18:01Z</dcterms:modified>
</cp:coreProperties>
</file>