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4" r:id="rId6"/>
    <p:sldId id="265" r:id="rId7"/>
    <p:sldId id="266" r:id="rId8"/>
    <p:sldId id="267" r:id="rId9"/>
    <p:sldId id="268" r:id="rId10"/>
    <p:sldId id="260" r:id="rId11"/>
  </p:sldIdLst>
  <p:sldSz cx="9144000" cy="6858000" type="screen4x3"/>
  <p:notesSz cx="4627563" cy="6583363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23" autoAdjust="0"/>
    <p:restoredTop sz="94660"/>
  </p:normalViewPr>
  <p:slideViewPr>
    <p:cSldViewPr>
      <p:cViewPr varScale="1">
        <p:scale>
          <a:sx n="106" d="100"/>
          <a:sy n="106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A89C-79AD-4CF2-8E85-D18DFACD4FD5}" type="datetimeFigureOut">
              <a:rPr lang="af-ZA" smtClean="0"/>
              <a:pPr/>
              <a:t>2020-04-30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7C3E1-6AE9-4740-9FA5-DC28B366DAF7}" type="slidenum">
              <a:rPr lang="af-ZA" smtClean="0"/>
              <a:pPr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226196"/>
          </a:xfrm>
        </p:spPr>
        <p:txBody>
          <a:bodyPr anchor="t">
            <a:normAutofit/>
          </a:bodyPr>
          <a:lstStyle/>
          <a:p>
            <a:pPr algn="l"/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A.W. Towser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b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comes into you mind when you think about God?”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6226196"/>
          </a:xfrm>
        </p:spPr>
        <p:txBody>
          <a:bodyPr anchor="t">
            <a:normAutofit/>
          </a:bodyPr>
          <a:lstStyle/>
          <a:p>
            <a:pPr algn="l"/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A.W. Towser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b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comes into you mind when you think about God?</a:t>
            </a:r>
            <a:b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...might predict the spiritual future of that man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(13):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			(13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lvl="0"/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Oorwinnaar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14-15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			(13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lvl="0"/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Oorwinnaar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14-15):</a:t>
            </a:r>
          </a:p>
          <a:p>
            <a:pPr lvl="0"/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Gesëend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			(13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lvl="0"/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Oorwinnaar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14-15):</a:t>
            </a:r>
          </a:p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Gesëend 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15):</a:t>
            </a:r>
          </a:p>
          <a:p>
            <a:pPr lvl="0"/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Soewerein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			(13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lvl="0"/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Oorwinnaar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14-15):</a:t>
            </a:r>
          </a:p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Gesëend 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15):</a:t>
            </a:r>
          </a:p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Soewerein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15):</a:t>
            </a:r>
          </a:p>
          <a:p>
            <a:pPr lvl="0"/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Ewig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af-ZA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28670"/>
          </a:xfrm>
        </p:spPr>
        <p:txBody>
          <a:bodyPr/>
          <a:lstStyle/>
          <a:p>
            <a:r>
              <a:rPr lang="af-Z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Attribute van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8929718" cy="5643578"/>
          </a:xfrm>
        </p:spPr>
        <p:txBody>
          <a:bodyPr>
            <a:noAutofit/>
          </a:bodyPr>
          <a:lstStyle/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Krag 			(13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  <a:p>
            <a:pPr lvl="0"/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Oorwinnaar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14-15):</a:t>
            </a:r>
          </a:p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Gesëend 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15):</a:t>
            </a:r>
          </a:p>
          <a:p>
            <a:pPr lvl="0"/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Soewerein 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15):</a:t>
            </a:r>
          </a:p>
          <a:p>
            <a:pPr lvl="0"/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E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wig 	</a:t>
            </a:r>
            <a:r>
              <a:rPr lang="af-ZA" sz="4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16):</a:t>
            </a:r>
          </a:p>
          <a:p>
            <a:pPr lvl="0"/>
            <a:r>
              <a:rPr lang="af-Z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is Heilig </a:t>
            </a:r>
            <a:r>
              <a:rPr lang="af-Z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(</a:t>
            </a:r>
            <a:r>
              <a:rPr lang="af-Z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16):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A.W. Towser   “What comes into you mind when you think about God?”</vt:lpstr>
      <vt:lpstr>A.W. Towser   “What comes into you mind when you think about God?  ...might predict the spiritual future of that man.”</vt:lpstr>
      <vt:lpstr>Attribute van God</vt:lpstr>
      <vt:lpstr>Attribute van God</vt:lpstr>
      <vt:lpstr>Attribute van God</vt:lpstr>
      <vt:lpstr>Attribute van God</vt:lpstr>
      <vt:lpstr>Attribute van God</vt:lpstr>
      <vt:lpstr>Attribute van God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Windows User</cp:lastModifiedBy>
  <cp:revision>2</cp:revision>
  <dcterms:created xsi:type="dcterms:W3CDTF">2011-07-15T07:21:44Z</dcterms:created>
  <dcterms:modified xsi:type="dcterms:W3CDTF">2020-04-30T06:13:29Z</dcterms:modified>
</cp:coreProperties>
</file>