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797" autoAdjust="0"/>
    <p:restoredTop sz="94660"/>
  </p:normalViewPr>
  <p:slideViewPr>
    <p:cSldViewPr>
      <p:cViewPr varScale="1">
        <p:scale>
          <a:sx n="106" d="100"/>
          <a:sy n="106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6402-5D75-42BB-9A42-CFC3DA9596C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5991F-1FF5-43C4-BB92-2A1CD656E3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I Tim. </a:t>
            </a:r>
            <a:r>
              <a:rPr lang="af-ZA" b="1" u="sng" dirty="0" smtClean="0"/>
              <a:t>6:17-19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Hoe </a:t>
            </a:r>
            <a:r>
              <a:rPr lang="af-ZA" b="1" dirty="0"/>
              <a:t>moet 'n gelowige met sy geld omgaan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Spr. 23:4-5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Moet jou nie afsloof om ryk te word nie en moenie jou sin vir waardes verloor nie. Jy het nog skaars die rykdom gesmaak of dit is weg;</a:t>
            </a:r>
            <a:br>
              <a:rPr lang="af-ZA" i="1" dirty="0"/>
            </a:br>
            <a:r>
              <a:rPr lang="af-ZA" i="1" dirty="0"/>
              <a:t>dit kry vlerke en vlieg die lug in soos 'n arend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Sam. 2:7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Here maak arm en Hy maak ryk, Hy verneder, ook gee Hy aansien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Spr. 18:21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'n Arm mens pleit, 'n ryke antwoord skerp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Spr. 28:11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'n Ryk man kan dink hy het die wysheid in pag, maar 'n arm mens met insig sien deur hom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Fil. 2:3</a:t>
            </a:r>
            <a:r>
              <a:rPr lang="af-ZA" b="1" dirty="0"/>
              <a:t>	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Moet niks uit selfsug of eersug doen nie, maar in nederigheid moet die een die ander hoër ag as homself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Spr. 11:28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Wie op sy rykdom staatmaak, kom tot 'n val; wie reg doen, floreer soos groen blare aan 'n boom.”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</Words>
  <Application>Microsoft Office PowerPoint</Application>
  <PresentationFormat>On-screen Show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 Tim. 6:17-19   Hoe moet 'n gelowige met sy geld omgaan </vt:lpstr>
      <vt:lpstr>Slide 2</vt:lpstr>
      <vt:lpstr>I Sam. 2:7   “Die Here maak arm en Hy maak ryk, Hy verneder, ook gee Hy aansien.”</vt:lpstr>
      <vt:lpstr>Slide 4</vt:lpstr>
      <vt:lpstr>Spr. 18:21   “'n Arm mens pleit, 'n ryke antwoord skerp.</vt:lpstr>
      <vt:lpstr>Spr. 28:11   “'n Ryk man kan dink hy het die wysheid in pag, maar 'n arm mens met insig sien deur hom.”</vt:lpstr>
      <vt:lpstr>Fil. 2:3    “Moet niks uit selfsug of eersug doen nie, maar in nederigheid moet die een die ander hoër ag as homself.”</vt:lpstr>
      <vt:lpstr>Slide 8</vt:lpstr>
      <vt:lpstr>Spr. 11:28   “Wie op sy rykdom staatmaak, kom tot 'n val; wie reg doen, floreer soos groen blare aan 'n boom.”</vt:lpstr>
      <vt:lpstr>Spr. 23:4-5   “Moet jou nie afsloof om ryk te word nie en moenie jou sin vir waardes verloor nie. Jy het nog skaars die rykdom gesmaak of dit is weg; dit kry vlerke en vlieg die lug in soos 'n arend.”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Tim. 6:17-19   Hoe moet 'n gelowige met sy geld omgaan </dc:title>
  <dc:creator>Windows User</dc:creator>
  <cp:lastModifiedBy>Windows User</cp:lastModifiedBy>
  <cp:revision>1</cp:revision>
  <dcterms:created xsi:type="dcterms:W3CDTF">2020-05-07T07:07:58Z</dcterms:created>
  <dcterms:modified xsi:type="dcterms:W3CDTF">2020-05-07T07:31:55Z</dcterms:modified>
</cp:coreProperties>
</file>