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88" r:id="rId17"/>
    <p:sldId id="289" r:id="rId18"/>
    <p:sldId id="290" r:id="rId19"/>
    <p:sldId id="291" r:id="rId20"/>
    <p:sldId id="292" r:id="rId21"/>
    <p:sldId id="293" r:id="rId22"/>
    <p:sldId id="271"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005" autoAdjust="0"/>
    <p:restoredTop sz="94660"/>
  </p:normalViewPr>
  <p:slideViewPr>
    <p:cSldViewPr>
      <p:cViewPr varScale="1">
        <p:scale>
          <a:sx n="106" d="100"/>
          <a:sy n="106" d="100"/>
        </p:scale>
        <p:origin x="-151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9ED43C6-E77E-4A54-9084-66855C61E821}" type="datetimeFigureOut">
              <a:rPr lang="en-US" smtClean="0"/>
              <a:t>5/14/2020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390C6C-CE22-4506-A914-67AF07457D7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ED43C6-E77E-4A54-9084-66855C61E821}" type="datetimeFigureOut">
              <a:rPr lang="en-US" smtClean="0"/>
              <a:t>5/14/2020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390C6C-CE22-4506-A914-67AF07457D7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ED43C6-E77E-4A54-9084-66855C61E821}" type="datetimeFigureOut">
              <a:rPr lang="en-US" smtClean="0"/>
              <a:t>5/14/2020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390C6C-CE22-4506-A914-67AF07457D7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ED43C6-E77E-4A54-9084-66855C61E821}" type="datetimeFigureOut">
              <a:rPr lang="en-US" smtClean="0"/>
              <a:t>5/14/2020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390C6C-CE22-4506-A914-67AF07457D7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ED43C6-E77E-4A54-9084-66855C61E821}" type="datetimeFigureOut">
              <a:rPr lang="en-US" smtClean="0"/>
              <a:t>5/14/2020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390C6C-CE22-4506-A914-67AF07457D7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9ED43C6-E77E-4A54-9084-66855C61E821}" type="datetimeFigureOut">
              <a:rPr lang="en-US" smtClean="0"/>
              <a:t>5/14/2020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390C6C-CE22-4506-A914-67AF07457D7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9ED43C6-E77E-4A54-9084-66855C61E821}" type="datetimeFigureOut">
              <a:rPr lang="en-US" smtClean="0"/>
              <a:t>5/14/2020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390C6C-CE22-4506-A914-67AF07457D7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9ED43C6-E77E-4A54-9084-66855C61E821}" type="datetimeFigureOut">
              <a:rPr lang="en-US" smtClean="0"/>
              <a:t>5/14/2020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390C6C-CE22-4506-A914-67AF07457D7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ED43C6-E77E-4A54-9084-66855C61E821}" type="datetimeFigureOut">
              <a:rPr lang="en-US" smtClean="0"/>
              <a:t>5/14/2020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390C6C-CE22-4506-A914-67AF07457D7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ED43C6-E77E-4A54-9084-66855C61E821}" type="datetimeFigureOut">
              <a:rPr lang="en-US" smtClean="0"/>
              <a:t>5/14/2020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390C6C-CE22-4506-A914-67AF07457D7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ED43C6-E77E-4A54-9084-66855C61E821}" type="datetimeFigureOut">
              <a:rPr lang="en-US" smtClean="0"/>
              <a:t>5/14/2020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390C6C-CE22-4506-A914-67AF07457D7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ED43C6-E77E-4A54-9084-66855C61E821}" type="datetimeFigureOut">
              <a:rPr lang="en-US" smtClean="0"/>
              <a:t>5/14/2020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390C6C-CE22-4506-A914-67AF07457D7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 Tim. </a:t>
            </a:r>
            <a:r>
              <a:rPr lang="af-ZA" b="1" u="sng" dirty="0" smtClean="0"/>
              <a:t>6:20-21</a:t>
            </a:r>
            <a:r>
              <a:rPr lang="af-ZA" b="1" dirty="0"/>
              <a:t>	</a:t>
            </a:r>
            <a:r>
              <a:rPr lang="af-ZA" b="1" dirty="0" smtClean="0"/>
              <a:t/>
            </a:r>
            <a:br>
              <a:rPr lang="af-ZA" b="1" dirty="0" smtClean="0"/>
            </a:br>
            <a:r>
              <a:rPr lang="af-ZA" b="1" dirty="0"/>
              <a:t/>
            </a:r>
            <a:br>
              <a:rPr lang="af-ZA" b="1" dirty="0"/>
            </a:br>
            <a:r>
              <a:rPr lang="af-ZA" b="1" dirty="0" smtClean="0"/>
              <a:t>Ons </a:t>
            </a:r>
            <a:r>
              <a:rPr lang="af-ZA" b="1" dirty="0"/>
              <a:t>hantering van die </a:t>
            </a:r>
            <a:r>
              <a:rPr lang="af-ZA" b="1" dirty="0" smtClean="0"/>
              <a:t>Waarheid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2:17</a:t>
            </a:r>
            <a:r>
              <a:rPr lang="af-ZA" i="1" dirty="0"/>
              <a:t>	</a:t>
            </a:r>
            <a:r>
              <a:rPr lang="af-ZA" i="1" dirty="0" smtClean="0"/>
              <a:t/>
            </a:r>
            <a:br>
              <a:rPr lang="af-ZA" i="1" dirty="0" smtClean="0"/>
            </a:br>
            <a:r>
              <a:rPr lang="af-ZA" i="1" dirty="0"/>
              <a:t/>
            </a:r>
            <a:br>
              <a:rPr lang="af-ZA" i="1" dirty="0"/>
            </a:br>
            <a:r>
              <a:rPr lang="af-ZA" i="1" dirty="0" smtClean="0"/>
              <a:t>“</a:t>
            </a:r>
            <a:r>
              <a:rPr lang="af-ZA" i="1" dirty="0"/>
              <a:t>Ons, omdat ons nie is soos baie ander wat geld maak uit die woord van God nie. Ons verkondig die woord in opregtheid, in verbondenheid met Christus, in opdrag van God en in verantwoordelikheid aan God.</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smtClean="0">
                <a:solidFill>
                  <a:srgbClr val="00B050"/>
                </a:solidFill>
              </a:rPr>
              <a:t>I </a:t>
            </a:r>
            <a:r>
              <a:rPr lang="af-ZA" b="1" dirty="0">
                <a:solidFill>
                  <a:srgbClr val="00B050"/>
                </a:solidFill>
              </a:rPr>
              <a:t>Tess. 2:3-4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Ons prediking berus immers nie op dwaling nie, kom ook nie voort uit onsuiwer beweegredes nie en is sonder enige bybedoelings. Nee, God het ons gekeur en die evangelie aan ons toevertrou, en so verkondig ons dit dan ook. Ons wil nie die guns van mense probeer wen nie, maar doen wat God verwag, Hy wat ons diepste gedagtes toets.”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4:1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So moet julle ons dan sien: ons is dienaars van Christus en bestuurders aan wie die geheimenisse van God toevertrou is</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285860"/>
          </a:xfrm>
        </p:spPr>
        <p:txBody>
          <a:bodyPr/>
          <a:lstStyle/>
          <a:p>
            <a:pPr lvl="0"/>
            <a:r>
              <a:rPr lang="af-ZA" b="1" dirty="0"/>
              <a:t>Glo die Woord van God </a:t>
            </a:r>
            <a:endParaRPr lang="en-US" b="1" dirty="0"/>
          </a:p>
        </p:txBody>
      </p:sp>
      <p:sp>
        <p:nvSpPr>
          <p:cNvPr id="5" name="Content Placeholder 4"/>
          <p:cNvSpPr>
            <a:spLocks noGrp="1"/>
          </p:cNvSpPr>
          <p:nvPr>
            <p:ph idx="1"/>
          </p:nvPr>
        </p:nvSpPr>
        <p:spPr>
          <a:xfrm>
            <a:off x="0" y="1571612"/>
            <a:ext cx="9144000" cy="5286388"/>
          </a:xfrm>
        </p:spPr>
        <p:txBody>
          <a:bodyPr/>
          <a:lstStyle/>
          <a:p>
            <a:pPr algn="ctr">
              <a:buNone/>
            </a:pPr>
            <a:r>
              <a:rPr lang="af-ZA" sz="4000" b="1" dirty="0">
                <a:solidFill>
                  <a:srgbClr val="00B050"/>
                </a:solidFill>
              </a:rPr>
              <a:t>Joh. 5:24</a:t>
            </a:r>
            <a:r>
              <a:rPr lang="af-ZA" sz="4000" i="1" dirty="0"/>
              <a:t>	</a:t>
            </a:r>
            <a:endParaRPr lang="af-ZA" sz="4000" i="1" dirty="0" smtClean="0"/>
          </a:p>
          <a:p>
            <a:pPr algn="ctr">
              <a:buNone/>
            </a:pPr>
            <a:r>
              <a:rPr lang="af-ZA" sz="4000" i="1" dirty="0" smtClean="0"/>
              <a:t>“Dit </a:t>
            </a:r>
            <a:r>
              <a:rPr lang="af-ZA" sz="4000" i="1" dirty="0"/>
              <a:t>verseker Ek julle: Wie luister na wat Ek sê, en in Hom glo wat My gestuur het, het die ewige lewe. Hy word nie veroordeel nie, maar het reeds uit die dood na die lewe oorgegaan</a:t>
            </a:r>
            <a:r>
              <a:rPr lang="af-ZA" sz="4000" i="1" dirty="0" smtClean="0"/>
              <a:t>.”</a:t>
            </a:r>
            <a:endParaRPr lang="en-US" sz="4000" dirty="0"/>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285860"/>
          </a:xfrm>
        </p:spPr>
        <p:txBody>
          <a:bodyPr>
            <a:normAutofit/>
          </a:bodyPr>
          <a:lstStyle/>
          <a:p>
            <a:pPr lvl="0"/>
            <a:r>
              <a:rPr lang="af-ZA" b="1" dirty="0"/>
              <a:t>Eer die Woord</a:t>
            </a:r>
            <a:r>
              <a:rPr lang="af-ZA" b="1" dirty="0" smtClean="0"/>
              <a:t>:</a:t>
            </a:r>
            <a:endParaRPr lang="en-US" b="1" dirty="0"/>
          </a:p>
        </p:txBody>
      </p:sp>
      <p:sp>
        <p:nvSpPr>
          <p:cNvPr id="5" name="Content Placeholder 4"/>
          <p:cNvSpPr>
            <a:spLocks noGrp="1"/>
          </p:cNvSpPr>
          <p:nvPr>
            <p:ph idx="1"/>
          </p:nvPr>
        </p:nvSpPr>
        <p:spPr>
          <a:xfrm>
            <a:off x="0" y="1571612"/>
            <a:ext cx="9144000" cy="5286388"/>
          </a:xfrm>
        </p:spPr>
        <p:txBody>
          <a:bodyPr>
            <a:normAutofit/>
          </a:bodyPr>
          <a:lstStyle/>
          <a:p>
            <a:pPr algn="ctr">
              <a:buNone/>
            </a:pPr>
            <a:r>
              <a:rPr lang="af-ZA" sz="4000" b="1" dirty="0">
                <a:solidFill>
                  <a:srgbClr val="00B050"/>
                </a:solidFill>
              </a:rPr>
              <a:t>Job. 23:12</a:t>
            </a:r>
            <a:r>
              <a:rPr lang="af-ZA" sz="4000" i="1" dirty="0">
                <a:solidFill>
                  <a:srgbClr val="00B050"/>
                </a:solidFill>
              </a:rPr>
              <a:t>	</a:t>
            </a:r>
            <a:endParaRPr lang="af-ZA" sz="4000" i="1" dirty="0" smtClean="0">
              <a:solidFill>
                <a:srgbClr val="00B050"/>
              </a:solidFill>
            </a:endParaRPr>
          </a:p>
          <a:p>
            <a:pPr algn="ctr">
              <a:buNone/>
            </a:pPr>
            <a:r>
              <a:rPr lang="af-ZA" sz="4000" i="1" dirty="0" smtClean="0"/>
              <a:t>“</a:t>
            </a:r>
            <a:r>
              <a:rPr lang="af-ZA" sz="4000" i="1" dirty="0"/>
              <a:t>Sy bevel verontagsaam ek nie, ek heg meer waarde aan sy woorde as aan my eie begeertes</a:t>
            </a:r>
            <a:r>
              <a:rPr lang="af-ZA" sz="4000" i="1" dirty="0" smtClean="0"/>
              <a:t>.”</a:t>
            </a:r>
            <a:endParaRPr lang="en-US" sz="4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285860"/>
          </a:xfrm>
        </p:spPr>
        <p:txBody>
          <a:bodyPr/>
          <a:lstStyle/>
          <a:p>
            <a:pPr lvl="0"/>
            <a:r>
              <a:rPr lang="af-ZA" b="1" dirty="0"/>
              <a:t>Wees lief vir Sy Woord:</a:t>
            </a:r>
            <a:endParaRPr lang="en-US" b="1" dirty="0"/>
          </a:p>
        </p:txBody>
      </p:sp>
      <p:sp>
        <p:nvSpPr>
          <p:cNvPr id="5" name="Content Placeholder 4"/>
          <p:cNvSpPr>
            <a:spLocks noGrp="1"/>
          </p:cNvSpPr>
          <p:nvPr>
            <p:ph idx="1"/>
          </p:nvPr>
        </p:nvSpPr>
        <p:spPr>
          <a:xfrm>
            <a:off x="0" y="1571612"/>
            <a:ext cx="9144000" cy="5286388"/>
          </a:xfrm>
        </p:spPr>
        <p:txBody>
          <a:bodyPr>
            <a:normAutofit/>
          </a:bodyPr>
          <a:lstStyle/>
          <a:p>
            <a:pPr algn="ctr">
              <a:buNone/>
            </a:pPr>
            <a:r>
              <a:rPr lang="af-ZA" sz="4000" b="1" dirty="0">
                <a:solidFill>
                  <a:srgbClr val="00B050"/>
                </a:solidFill>
              </a:rPr>
              <a:t>Ps. 119:97</a:t>
            </a:r>
            <a:r>
              <a:rPr lang="af-ZA" sz="4000" i="1" dirty="0">
                <a:solidFill>
                  <a:srgbClr val="00B050"/>
                </a:solidFill>
              </a:rPr>
              <a:t>	</a:t>
            </a:r>
            <a:endParaRPr lang="af-ZA" sz="4000" i="1" dirty="0" smtClean="0">
              <a:solidFill>
                <a:srgbClr val="00B050"/>
              </a:solidFill>
            </a:endParaRPr>
          </a:p>
          <a:p>
            <a:pPr algn="ctr">
              <a:buNone/>
            </a:pPr>
            <a:r>
              <a:rPr lang="af-ZA" sz="4000" i="1" dirty="0" smtClean="0"/>
              <a:t>“</a:t>
            </a:r>
            <a:r>
              <a:rPr lang="af-ZA" sz="4000" i="1" dirty="0"/>
              <a:t>Hoe lief het ek u wet! Dit bly my elke oomblik by</a:t>
            </a:r>
            <a:r>
              <a:rPr lang="af-ZA" sz="4000" i="1" dirty="0" smtClean="0"/>
              <a:t>.</a:t>
            </a:r>
            <a:r>
              <a:rPr lang="en-US" sz="4000" i="1" dirty="0" smtClean="0"/>
              <a:t>”</a:t>
            </a:r>
            <a:endParaRPr lang="en-US" sz="4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285860"/>
          </a:xfrm>
        </p:spPr>
        <p:txBody>
          <a:bodyPr>
            <a:normAutofit/>
          </a:bodyPr>
          <a:lstStyle/>
          <a:p>
            <a:pPr lvl="0"/>
            <a:r>
              <a:rPr lang="af-ZA" b="1" dirty="0"/>
              <a:t>Gehoorsaam Sy woord</a:t>
            </a:r>
            <a:r>
              <a:rPr lang="af-ZA" b="1" dirty="0" smtClean="0"/>
              <a:t>:</a:t>
            </a:r>
            <a:endParaRPr lang="en-US" b="1" dirty="0"/>
          </a:p>
        </p:txBody>
      </p:sp>
      <p:sp>
        <p:nvSpPr>
          <p:cNvPr id="5" name="Content Placeholder 4"/>
          <p:cNvSpPr>
            <a:spLocks noGrp="1"/>
          </p:cNvSpPr>
          <p:nvPr>
            <p:ph idx="1"/>
          </p:nvPr>
        </p:nvSpPr>
        <p:spPr>
          <a:xfrm>
            <a:off x="0" y="1571612"/>
            <a:ext cx="9144000" cy="5286388"/>
          </a:xfrm>
        </p:spPr>
        <p:txBody>
          <a:bodyPr>
            <a:normAutofit/>
          </a:bodyPr>
          <a:lstStyle/>
          <a:p>
            <a:pPr algn="ctr">
              <a:buNone/>
            </a:pPr>
            <a:r>
              <a:rPr lang="af-ZA" sz="4000" b="1" dirty="0">
                <a:solidFill>
                  <a:srgbClr val="00B050"/>
                </a:solidFill>
              </a:rPr>
              <a:t>Joh. 14:15</a:t>
            </a:r>
            <a:r>
              <a:rPr lang="af-ZA" sz="4000" i="1" dirty="0"/>
              <a:t>	</a:t>
            </a:r>
            <a:endParaRPr lang="af-ZA" sz="4000" i="1" dirty="0" smtClean="0"/>
          </a:p>
          <a:p>
            <a:pPr algn="ctr">
              <a:buNone/>
            </a:pPr>
            <a:r>
              <a:rPr lang="af-ZA" sz="4000" i="1" dirty="0" smtClean="0"/>
              <a:t>“As </a:t>
            </a:r>
            <a:r>
              <a:rPr lang="af-ZA" sz="4000" i="1" dirty="0"/>
              <a:t>julle My liefhet, sal julle my opdragte uitvoer.”</a:t>
            </a:r>
            <a:endParaRPr lang="en-US" sz="4000" dirty="0"/>
          </a:p>
          <a:p>
            <a:pPr algn="ctr">
              <a:buNone/>
            </a:pPr>
            <a:r>
              <a:rPr lang="af-ZA" sz="4000" b="1" dirty="0">
                <a:solidFill>
                  <a:srgbClr val="00B050"/>
                </a:solidFill>
              </a:rPr>
              <a:t>Joh. 15:10</a:t>
            </a:r>
            <a:r>
              <a:rPr lang="af-ZA" sz="4000" i="1" dirty="0"/>
              <a:t>	</a:t>
            </a:r>
            <a:endParaRPr lang="af-ZA" sz="4000" i="1" dirty="0" smtClean="0"/>
          </a:p>
          <a:p>
            <a:pPr algn="ctr">
              <a:buNone/>
            </a:pPr>
            <a:r>
              <a:rPr lang="af-ZA" sz="4000" i="1" dirty="0" smtClean="0"/>
              <a:t>“</a:t>
            </a:r>
            <a:r>
              <a:rPr lang="af-ZA" sz="4000" i="1" dirty="0"/>
              <a:t>As julle my opdragte uitvoer, sal julle in my liefde bly, net soos Ek die opdragte van my Vader uitvoer en in sy liefde bly</a:t>
            </a:r>
            <a:r>
              <a:rPr lang="af-ZA" sz="4000" i="1" dirty="0" smtClean="0"/>
              <a:t>.”</a:t>
            </a:r>
            <a:endParaRPr lang="en-US" sz="4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285860"/>
          </a:xfrm>
        </p:spPr>
        <p:txBody>
          <a:bodyPr>
            <a:normAutofit/>
          </a:bodyPr>
          <a:lstStyle/>
          <a:p>
            <a:pPr lvl="0"/>
            <a:r>
              <a:rPr lang="af-ZA" b="1" dirty="0"/>
              <a:t>Verkondig Sy Woord</a:t>
            </a:r>
            <a:r>
              <a:rPr lang="af-ZA" b="1" dirty="0" smtClean="0"/>
              <a:t>:</a:t>
            </a:r>
            <a:endParaRPr lang="en-US" b="1" dirty="0"/>
          </a:p>
        </p:txBody>
      </p:sp>
      <p:sp>
        <p:nvSpPr>
          <p:cNvPr id="5" name="Content Placeholder 4"/>
          <p:cNvSpPr>
            <a:spLocks noGrp="1"/>
          </p:cNvSpPr>
          <p:nvPr>
            <p:ph idx="1"/>
          </p:nvPr>
        </p:nvSpPr>
        <p:spPr>
          <a:xfrm>
            <a:off x="0" y="1571612"/>
            <a:ext cx="9144000" cy="5286388"/>
          </a:xfrm>
        </p:spPr>
        <p:txBody>
          <a:bodyPr>
            <a:normAutofit/>
          </a:bodyPr>
          <a:lstStyle/>
          <a:p>
            <a:pPr algn="ctr">
              <a:buNone/>
            </a:pPr>
            <a:r>
              <a:rPr lang="af-ZA" sz="4000" b="1" dirty="0">
                <a:solidFill>
                  <a:srgbClr val="00B050"/>
                </a:solidFill>
              </a:rPr>
              <a:t>II Tim. </a:t>
            </a:r>
            <a:r>
              <a:rPr lang="af-ZA" sz="4000" b="1" dirty="0" smtClean="0">
                <a:solidFill>
                  <a:srgbClr val="00B050"/>
                </a:solidFill>
              </a:rPr>
              <a:t>4:2</a:t>
            </a:r>
            <a:endParaRPr lang="af-ZA" sz="4000" b="1" i="1" dirty="0" smtClean="0">
              <a:solidFill>
                <a:srgbClr val="00B050"/>
              </a:solidFill>
            </a:endParaRPr>
          </a:p>
          <a:p>
            <a:pPr algn="ctr">
              <a:buNone/>
            </a:pPr>
            <a:r>
              <a:rPr lang="af-ZA" sz="4000" i="1" dirty="0" smtClean="0"/>
              <a:t>“verkondig </a:t>
            </a:r>
            <a:r>
              <a:rPr lang="af-ZA" sz="4000" i="1" dirty="0"/>
              <a:t>die woord; hou daarmee vol, tydig en ontydig; weerlê, bestraf, bemoedig deur met alle geduld onderrig te </a:t>
            </a:r>
            <a:r>
              <a:rPr lang="af-ZA" sz="4000" i="1" dirty="0" smtClean="0"/>
              <a:t>gee”</a:t>
            </a:r>
            <a:endParaRPr lang="en-US" sz="4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285860"/>
          </a:xfrm>
        </p:spPr>
        <p:txBody>
          <a:bodyPr>
            <a:normAutofit/>
          </a:bodyPr>
          <a:lstStyle/>
          <a:p>
            <a:pPr lvl="0"/>
            <a:r>
              <a:rPr lang="af-ZA" dirty="0"/>
              <a:t>Verdedig Sy Woord</a:t>
            </a:r>
            <a:r>
              <a:rPr lang="af-ZA" dirty="0" smtClean="0"/>
              <a:t>:</a:t>
            </a:r>
            <a:endParaRPr lang="en-US" dirty="0"/>
          </a:p>
        </p:txBody>
      </p:sp>
      <p:sp>
        <p:nvSpPr>
          <p:cNvPr id="5" name="Content Placeholder 4"/>
          <p:cNvSpPr>
            <a:spLocks noGrp="1"/>
          </p:cNvSpPr>
          <p:nvPr>
            <p:ph idx="1"/>
          </p:nvPr>
        </p:nvSpPr>
        <p:spPr>
          <a:xfrm>
            <a:off x="0" y="1571612"/>
            <a:ext cx="9144000" cy="5286388"/>
          </a:xfrm>
        </p:spPr>
        <p:txBody>
          <a:bodyPr>
            <a:normAutofit/>
          </a:bodyPr>
          <a:lstStyle/>
          <a:p>
            <a:pPr algn="ctr">
              <a:buNone/>
            </a:pPr>
            <a:r>
              <a:rPr lang="af-ZA" sz="4000" b="1" dirty="0">
                <a:solidFill>
                  <a:srgbClr val="00B050"/>
                </a:solidFill>
              </a:rPr>
              <a:t>Judas  3	</a:t>
            </a:r>
            <a:endParaRPr lang="af-ZA" sz="4000" b="1" dirty="0" smtClean="0">
              <a:solidFill>
                <a:srgbClr val="00B050"/>
              </a:solidFill>
            </a:endParaRPr>
          </a:p>
          <a:p>
            <a:pPr algn="ctr">
              <a:buNone/>
            </a:pPr>
            <a:r>
              <a:rPr lang="af-ZA" sz="4000" i="1" dirty="0" smtClean="0"/>
              <a:t>“</a:t>
            </a:r>
            <a:r>
              <a:rPr lang="af-ZA" sz="4000" i="1" dirty="0"/>
              <a:t>Geliefdes, ek was vas van plan om aan julle te skrywe oor die verlossing waaraan ons almal deel het. Maar nou voel ek my verplig om julle met my brief aan te spoor om te stry vir die geloof wat een maal oorgelewer is aan dié wat God vir Hom afgesonder het</a:t>
            </a:r>
            <a:r>
              <a:rPr lang="af-ZA" sz="4000" i="1" dirty="0" smtClean="0"/>
              <a:t>.”</a:t>
            </a:r>
            <a:endParaRPr lang="en-US" sz="4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285860"/>
          </a:xfrm>
        </p:spPr>
        <p:txBody>
          <a:bodyPr>
            <a:normAutofit/>
          </a:bodyPr>
          <a:lstStyle/>
          <a:p>
            <a:pPr lvl="0"/>
            <a:r>
              <a:rPr lang="af-ZA" b="1" dirty="0"/>
              <a:t>Bestudeer die Woord</a:t>
            </a:r>
            <a:r>
              <a:rPr lang="af-ZA" b="1" dirty="0" smtClean="0"/>
              <a:t>:</a:t>
            </a:r>
            <a:endParaRPr lang="en-US" b="1" dirty="0"/>
          </a:p>
        </p:txBody>
      </p:sp>
      <p:sp>
        <p:nvSpPr>
          <p:cNvPr id="5" name="Content Placeholder 4"/>
          <p:cNvSpPr>
            <a:spLocks noGrp="1"/>
          </p:cNvSpPr>
          <p:nvPr>
            <p:ph idx="1"/>
          </p:nvPr>
        </p:nvSpPr>
        <p:spPr>
          <a:xfrm>
            <a:off x="0" y="1571612"/>
            <a:ext cx="9144000" cy="5286388"/>
          </a:xfrm>
        </p:spPr>
        <p:txBody>
          <a:bodyPr>
            <a:normAutofit/>
          </a:bodyPr>
          <a:lstStyle/>
          <a:p>
            <a:pPr algn="ctr">
              <a:buNone/>
            </a:pPr>
            <a:r>
              <a:rPr lang="af-ZA" sz="4000" b="1" dirty="0">
                <a:solidFill>
                  <a:srgbClr val="00B050"/>
                </a:solidFill>
              </a:rPr>
              <a:t>II Tim. 2:15</a:t>
            </a:r>
            <a:r>
              <a:rPr lang="af-ZA" sz="4000" i="1" dirty="0">
                <a:solidFill>
                  <a:srgbClr val="00B050"/>
                </a:solidFill>
              </a:rPr>
              <a:t>	</a:t>
            </a:r>
            <a:endParaRPr lang="af-ZA" sz="4000" i="1" dirty="0" smtClean="0">
              <a:solidFill>
                <a:srgbClr val="00B050"/>
              </a:solidFill>
            </a:endParaRPr>
          </a:p>
          <a:p>
            <a:pPr algn="ctr">
              <a:buNone/>
            </a:pPr>
            <a:r>
              <a:rPr lang="af-ZA" sz="4000" i="1" dirty="0" smtClean="0"/>
              <a:t>“</a:t>
            </a:r>
            <a:r>
              <a:rPr lang="af-ZA" sz="4000" i="1" dirty="0"/>
              <a:t>Lê jou daarop toe om jou tot beskikking van God te stel as 'n arbeider wat die goedkeuring van God wegdra, 'n arbeider wat hom vir sy werk nie hoef te skaam nie, wat die woord van die waarheid suiwer verkondig.”</a:t>
            </a:r>
            <a:endParaRPr lang="en-US" sz="4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4:12</a:t>
            </a:r>
            <a:r>
              <a:rPr lang="af-ZA" dirty="0"/>
              <a:t>	</a:t>
            </a:r>
            <a:r>
              <a:rPr lang="af-ZA" dirty="0" smtClean="0"/>
              <a:t/>
            </a:r>
            <a:br>
              <a:rPr lang="af-ZA" dirty="0" smtClean="0"/>
            </a:br>
            <a:r>
              <a:rPr lang="af-ZA" dirty="0"/>
              <a:t/>
            </a:r>
            <a:br>
              <a:rPr lang="af-ZA" dirty="0"/>
            </a:br>
            <a:r>
              <a:rPr lang="af-ZA" i="1" dirty="0" smtClean="0"/>
              <a:t>“</a:t>
            </a:r>
            <a:r>
              <a:rPr lang="af-ZA" i="1" dirty="0"/>
              <a:t>Die woord van God is lewend en kragtig. Dit is skerper as enige swaard met twee snykante en dring deur selfs tot die skeiding van siel en gees en van gewrigte en murg. Dit beoordeel die bedoelings en gedagtes van die hart.”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6:60</a:t>
            </a:r>
            <a:r>
              <a:rPr lang="af-ZA" i="1" dirty="0"/>
              <a:t>	</a:t>
            </a:r>
            <a:r>
              <a:rPr lang="af-ZA" i="1" dirty="0" smtClean="0"/>
              <a:t/>
            </a:r>
            <a:br>
              <a:rPr lang="af-ZA" i="1" dirty="0" smtClean="0"/>
            </a:br>
            <a:r>
              <a:rPr lang="af-ZA" i="1" dirty="0"/>
              <a:t/>
            </a:r>
            <a:br>
              <a:rPr lang="af-ZA" i="1" dirty="0"/>
            </a:br>
            <a:r>
              <a:rPr lang="af-ZA" i="1" dirty="0" smtClean="0"/>
              <a:t>“</a:t>
            </a:r>
            <a:r>
              <a:rPr lang="af-ZA" i="1" dirty="0"/>
              <a:t>Toe hulle dit hoor, het baie van Jesus se dissipels gesê: “Wat Hy nou sê, is darem te erg. Wie kan daaraan gehoor gee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3:15</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gemeente is die draer en beskermer van die waarheid.”</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Deut. 4:2</a:t>
            </a:r>
            <a:r>
              <a:rPr lang="af-ZA" i="1" dirty="0"/>
              <a:t>	</a:t>
            </a:r>
            <a:r>
              <a:rPr lang="af-ZA" i="1" dirty="0" smtClean="0"/>
              <a:t/>
            </a:r>
            <a:br>
              <a:rPr lang="af-ZA" i="1" dirty="0" smtClean="0"/>
            </a:br>
            <a:r>
              <a:rPr lang="af-ZA" i="1" dirty="0"/>
              <a:t/>
            </a:r>
            <a:br>
              <a:rPr lang="af-ZA" i="1" dirty="0"/>
            </a:br>
            <a:r>
              <a:rPr lang="af-ZA" i="1" dirty="0" smtClean="0"/>
              <a:t>“</a:t>
            </a:r>
            <a:r>
              <a:rPr lang="af-ZA" i="1" dirty="0"/>
              <a:t>Moenie iets byvoeg by wat ek julle beveel nie en moet ook nie iets daarvan wegvat nie, maar gehoorsaam die Here julle God se gebooie wat ek julle gegee het</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Open. 22:18-19</a:t>
            </a:r>
            <a:r>
              <a:rPr lang="af-ZA" i="1" dirty="0"/>
              <a:t>	</a:t>
            </a:r>
            <a:r>
              <a:rPr lang="af-ZA" i="1" dirty="0" smtClean="0"/>
              <a:t/>
            </a:r>
            <a:br>
              <a:rPr lang="af-ZA" i="1" dirty="0" smtClean="0"/>
            </a:br>
            <a:r>
              <a:rPr lang="af-ZA" i="1" dirty="0" smtClean="0"/>
              <a:t>“</a:t>
            </a:r>
            <a:r>
              <a:rPr lang="af-ZA" i="1" dirty="0"/>
              <a:t>Ek betuig aan almal wat die woorde van hierdie profetiese boek hoor: As iemand iets hieraan byvoeg, sal God vir hom die plae byvoeg waarvan in hierdie boek geskrywe is; en as iemand een van die woorde van hierdie profetiese boek wegneem, sal God sy deel aan die boom van die lewe en aan die heilige stad wegneem waarvan in hierdie boek geskrywe is.”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111</Words>
  <Application>Microsoft Office PowerPoint</Application>
  <PresentationFormat>On-screen Show (4:3)</PresentationFormat>
  <Paragraphs>32</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I Tim. 6:20-21   Ons hantering van die Waarheid</vt:lpstr>
      <vt:lpstr>Slide 2</vt:lpstr>
      <vt:lpstr>Hebr. 4:12   “Die woord van God is lewend en kragtig. Dit is skerper as enige swaard met twee snykante en dring deur selfs tot die skeiding van siel en gees en van gewrigte en murg. Dit beoordeel die bedoelings en gedagtes van die hart.”</vt:lpstr>
      <vt:lpstr>Slide 4</vt:lpstr>
      <vt:lpstr>Joh. 6:60   “Toe hulle dit hoor, het baie van Jesus se dissipels gesê: “Wat Hy nou sê, is darem te erg. Wie kan daaraan gehoor gee?”</vt:lpstr>
      <vt:lpstr>Slide 6</vt:lpstr>
      <vt:lpstr>I Tim. 3:15   “Die gemeente is die draer en beskermer van die waarheid.”</vt:lpstr>
      <vt:lpstr>Deut. 4:2   “Moenie iets byvoeg by wat ek julle beveel nie en moet ook nie iets daarvan wegvat nie, maar gehoorsaam die Here julle God se gebooie wat ek julle gegee het.”</vt:lpstr>
      <vt:lpstr>Open. 22:18-19  “Ek betuig aan almal wat die woorde van hierdie profetiese boek hoor: As iemand iets hieraan byvoeg, sal God vir hom die plae byvoeg waarvan in hierdie boek geskrywe is; en as iemand een van die woorde van hierdie profetiese boek wegneem, sal God sy deel aan die boom van die lewe en aan die heilige stad wegneem waarvan in hierdie boek geskrywe is.”</vt:lpstr>
      <vt:lpstr>II Kor. 2:17   “Ons, omdat ons nie is soos baie ander wat geld maak uit die woord van God nie. Ons verkondig die woord in opregtheid, in verbondenheid met Christus, in opdrag van God en in verantwoordelikheid aan God.</vt:lpstr>
      <vt:lpstr>Slide 11</vt:lpstr>
      <vt:lpstr>I Tess. 2:3-4   “Ons prediking berus immers nie op dwaling nie, kom ook nie voort uit onsuiwer beweegredes nie en is sonder enige bybedoelings. Nee, God het ons gekeur en die evangelie aan ons toevertrou, en so verkondig ons dit dan ook. Ons wil nie die guns van mense probeer wen nie, maar doen wat God verwag, Hy wat ons diepste gedagtes toets.”</vt:lpstr>
      <vt:lpstr>I Kor. 4:1   “So moet julle ons dan sien: ons is dienaars van Christus en bestuurders aan wie die geheimenisse van God toevertrou is.”</vt:lpstr>
      <vt:lpstr>Slide 14</vt:lpstr>
      <vt:lpstr>Glo die Woord van God </vt:lpstr>
      <vt:lpstr>Eer die Woord:</vt:lpstr>
      <vt:lpstr>Wees lief vir Sy Woord:</vt:lpstr>
      <vt:lpstr>Gehoorsaam Sy woord:</vt:lpstr>
      <vt:lpstr>Verkondig Sy Woord:</vt:lpstr>
      <vt:lpstr>Verdedig Sy Woord:</vt:lpstr>
      <vt:lpstr>Bestudeer die Woord:</vt:lpstr>
      <vt:lpstr>Slide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Tim. 6:20-21   Ons hantering van die Waarheid</dc:title>
  <dc:creator>Windows User</dc:creator>
  <cp:lastModifiedBy>Windows User</cp:lastModifiedBy>
  <cp:revision>1</cp:revision>
  <dcterms:created xsi:type="dcterms:W3CDTF">2020-05-14T06:48:36Z</dcterms:created>
  <dcterms:modified xsi:type="dcterms:W3CDTF">2020-05-14T06:56:38Z</dcterms:modified>
</cp:coreProperties>
</file>