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4" r:id="rId16"/>
    <p:sldId id="275" r:id="rId17"/>
    <p:sldId id="276" r:id="rId18"/>
    <p:sldId id="277" r:id="rId19"/>
    <p:sldId id="278" r:id="rId20"/>
    <p:sldId id="279" r:id="rId21"/>
    <p:sldId id="280" r:id="rId22"/>
    <p:sldId id="281" r:id="rId23"/>
    <p:sldId id="270" r:id="rId24"/>
    <p:sldId id="282" r:id="rId25"/>
    <p:sldId id="283" r:id="rId26"/>
    <p:sldId id="27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407" autoAdjust="0"/>
    <p:restoredTop sz="94660"/>
  </p:normalViewPr>
  <p:slideViewPr>
    <p:cSldViewPr>
      <p:cViewPr varScale="1">
        <p:scale>
          <a:sx n="106" d="100"/>
          <a:sy n="106" d="100"/>
        </p:scale>
        <p:origin x="-15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2F518E-0124-449E-ABF2-7D4A5EF80124}"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2F518E-0124-449E-ABF2-7D4A5EF80124}"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2F518E-0124-449E-ABF2-7D4A5EF80124}"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2F518E-0124-449E-ABF2-7D4A5EF80124}"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2F518E-0124-449E-ABF2-7D4A5EF80124}"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2F518E-0124-449E-ABF2-7D4A5EF80124}"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2F518E-0124-449E-ABF2-7D4A5EF80124}" type="datetimeFigureOut">
              <a:rPr lang="en-US" smtClean="0"/>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2F518E-0124-449E-ABF2-7D4A5EF80124}" type="datetimeFigureOut">
              <a:rPr lang="en-US" smtClean="0"/>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2F518E-0124-449E-ABF2-7D4A5EF80124}" type="datetimeFigureOut">
              <a:rPr lang="en-US" smtClean="0"/>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2F518E-0124-449E-ABF2-7D4A5EF80124}"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2F518E-0124-449E-ABF2-7D4A5EF80124}"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8A2AE5-723D-4537-BF55-F975D7A468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F518E-0124-449E-ABF2-7D4A5EF80124}" type="datetimeFigureOut">
              <a:rPr lang="en-US" smtClean="0"/>
              <a:t>5/28/2019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8A2AE5-723D-4537-BF55-F975D7A468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5:45</a:t>
            </a:r>
            <a:r>
              <a:rPr lang="af-ZA" i="1" dirty="0"/>
              <a:t>	</a:t>
            </a:r>
            <a:r>
              <a:rPr lang="af-ZA" i="1" dirty="0" smtClean="0"/>
              <a:t/>
            </a:r>
            <a:br>
              <a:rPr lang="af-ZA" i="1" dirty="0" smtClean="0"/>
            </a:br>
            <a:r>
              <a:rPr lang="af-ZA" i="1" dirty="0"/>
              <a:t/>
            </a:r>
            <a:br>
              <a:rPr lang="af-ZA" i="1" dirty="0"/>
            </a:br>
            <a:r>
              <a:rPr lang="af-ZA" i="1" dirty="0" smtClean="0"/>
              <a:t>“</a:t>
            </a:r>
            <a:r>
              <a:rPr lang="af-ZA" i="1" dirty="0"/>
              <a:t>Hy laat immers sy son opkom oor slegtes en goeies, en Hy laat reën oor dié wat reg doen en oor dié wat verkeerd doen.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33:19-20</a:t>
            </a:r>
            <a:r>
              <a:rPr lang="af-ZA" i="1" dirty="0"/>
              <a:t>		</a:t>
            </a:r>
            <a:r>
              <a:rPr lang="af-ZA" i="1" dirty="0" smtClean="0"/>
              <a:t/>
            </a:r>
            <a:br>
              <a:rPr lang="af-ZA" i="1" dirty="0" smtClean="0"/>
            </a:br>
            <a:r>
              <a:rPr lang="af-ZA" i="1" dirty="0" smtClean="0"/>
              <a:t>“</a:t>
            </a:r>
            <a:r>
              <a:rPr lang="af-ZA" i="1" dirty="0"/>
              <a:t>Maar die Here sê: “Ek sal al my voortreflikheid (goedheid) voor jou laat verbykom en Ek sal die Naam ‘die Here’ vir jou uitroep, want Ek betoon genade aan wie Ek genade wil betoon en Ek ontferm My oor wie Ek My wil ontferm. Vir My kan jy nie sien nie, want geen mens kan My sien en bly lewe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Generosity means a disposition to give to others in a way which has no mercenary motive and is not limited by what the recipients deserve but constantly goes beyond it...Generosity expresses the simple wish that others should have what they need to make them happy</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J.I. Packer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5:45</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Hy laat immers sy son opkom oor slegtes en goeies, en Hy laat reën oor dié wat reg doen en oor dié wat verkeerd doen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145:9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is vir almal goed en barmhartig </a:t>
            </a:r>
            <a:r>
              <a:rPr lang="af-ZA" i="1" u="sng" dirty="0"/>
              <a:t>oor alles</a:t>
            </a:r>
            <a:r>
              <a:rPr lang="af-ZA" i="1" dirty="0"/>
              <a:t> wat Hy geskep het</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107:1-2</a:t>
            </a:r>
            <a:r>
              <a:rPr lang="af-ZA" i="1" dirty="0"/>
              <a:t>	</a:t>
            </a:r>
            <a:r>
              <a:rPr lang="af-ZA" i="1" dirty="0" smtClean="0"/>
              <a:t/>
            </a:r>
            <a:br>
              <a:rPr lang="af-ZA" i="1" dirty="0" smtClean="0"/>
            </a:br>
            <a:r>
              <a:rPr lang="af-ZA" i="1" dirty="0"/>
              <a:t/>
            </a:r>
            <a:br>
              <a:rPr lang="af-ZA" i="1" dirty="0"/>
            </a:br>
            <a:r>
              <a:rPr lang="af-ZA" i="1" dirty="0" smtClean="0"/>
              <a:t>“</a:t>
            </a:r>
            <a:r>
              <a:rPr lang="af-ZA" i="1" dirty="0"/>
              <a:t>Loof die Here, want Hy is goed, aan sy liefde is daar geen einde nie!” So moet die mense sê wat deur die Here bevry is, dié wat Hy uit hulle nood bevry </a:t>
            </a:r>
            <a:r>
              <a:rPr lang="af-ZA" i="1" dirty="0" smtClean="0"/>
              <a:t>het</a:t>
            </a:r>
            <a:r>
              <a:rPr lang="en-US"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Kol. 1:15</a:t>
            </a:r>
            <a:r>
              <a:rPr lang="af-ZA" i="1" dirty="0"/>
              <a:t>	</a:t>
            </a:r>
            <a:br>
              <a:rPr lang="af-ZA" i="1" dirty="0"/>
            </a:br>
            <a:r>
              <a:rPr lang="af-ZA" i="1" dirty="0" smtClean="0"/>
              <a:t>“</a:t>
            </a:r>
            <a:r>
              <a:rPr lang="af-ZA" i="1" dirty="0"/>
              <a:t>Die Seun is die beeld van God, van God wat self nie gesien kan word nie. Die Seun is die Eerste, verhewe bo die hele skepping</a:t>
            </a:r>
            <a:r>
              <a:rPr lang="af-ZA" i="1" dirty="0" smtClean="0"/>
              <a:t>.”</a:t>
            </a:r>
            <a:br>
              <a:rPr lang="af-ZA" i="1" dirty="0" smtClean="0"/>
            </a:br>
            <a:r>
              <a:rPr lang="en-US" dirty="0"/>
              <a:t/>
            </a:r>
            <a:br>
              <a:rPr lang="en-US" dirty="0"/>
            </a:br>
            <a:r>
              <a:rPr lang="af-ZA" b="1" dirty="0">
                <a:solidFill>
                  <a:srgbClr val="00B050"/>
                </a:solidFill>
              </a:rPr>
              <a:t>Kol. 1:19</a:t>
            </a:r>
            <a:r>
              <a:rPr lang="af-ZA" i="1" dirty="0"/>
              <a:t>	</a:t>
            </a:r>
            <a:br>
              <a:rPr lang="af-ZA" i="1" dirty="0"/>
            </a:br>
            <a:r>
              <a:rPr lang="af-ZA" i="1" dirty="0" smtClean="0"/>
              <a:t>“</a:t>
            </a:r>
            <a:r>
              <a:rPr lang="af-ZA" i="1" dirty="0"/>
              <a:t>God het besluit om met sy volle wese in Hom te woon</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1:1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In die begin het God die hemel en die aarde geskep</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Onverdiende goedheid</a:t>
            </a:r>
            <a:r>
              <a:rPr lang="af-ZA" b="1" dirty="0" smtClean="0"/>
              <a:t>:</a:t>
            </a:r>
            <a:r>
              <a:rPr lang="af-ZA" dirty="0" smtClean="0"/>
              <a:t/>
            </a:r>
            <a:br>
              <a:rPr lang="af-ZA" dirty="0" smtClean="0"/>
            </a:br>
            <a:r>
              <a:rPr lang="af-ZA" dirty="0" smtClean="0"/>
              <a:t/>
            </a:r>
            <a:br>
              <a:rPr lang="af-ZA" dirty="0" smtClean="0"/>
            </a:br>
            <a:r>
              <a:rPr lang="en-US" dirty="0"/>
              <a:t/>
            </a:r>
            <a:br>
              <a:rPr lang="en-US" dirty="0"/>
            </a:br>
            <a:r>
              <a:rPr lang="af-ZA" b="1" dirty="0">
                <a:solidFill>
                  <a:srgbClr val="00B050"/>
                </a:solidFill>
              </a:rPr>
              <a:t>Rom. 5:8</a:t>
            </a:r>
            <a:r>
              <a:rPr lang="af-ZA" b="1" dirty="0"/>
              <a:t>	</a:t>
            </a:r>
            <a:r>
              <a:rPr lang="af-ZA" i="1" dirty="0"/>
              <a:t>“Maar God bewys sy liefde vir ons juis hierin dat Christus vir ons gesterf het toe ons nog sondaars was.”</a:t>
            </a:r>
            <a:r>
              <a:rPr lang="en-US" dirty="0"/>
              <a:t/>
            </a:r>
            <a:br>
              <a:rPr lang="en-US"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Toekomstige voordeel</a:t>
            </a:r>
            <a:r>
              <a:rPr lang="af-ZA" b="1" dirty="0" smtClean="0"/>
              <a:t>:</a:t>
            </a:r>
            <a:br>
              <a:rPr lang="af-ZA" b="1" dirty="0" smtClean="0"/>
            </a:br>
            <a:r>
              <a:rPr lang="af-ZA" b="1" dirty="0" smtClean="0"/>
              <a:t/>
            </a:r>
            <a:br>
              <a:rPr lang="af-ZA" b="1" dirty="0" smtClean="0"/>
            </a:br>
            <a:r>
              <a:rPr lang="af-ZA" dirty="0"/>
              <a:t/>
            </a:r>
            <a:br>
              <a:rPr lang="af-ZA" dirty="0"/>
            </a:br>
            <a:r>
              <a:rPr lang="af-ZA" b="1" dirty="0" smtClean="0">
                <a:solidFill>
                  <a:srgbClr val="00B050"/>
                </a:solidFill>
              </a:rPr>
              <a:t>Rom</a:t>
            </a:r>
            <a:r>
              <a:rPr lang="af-ZA" b="1" dirty="0">
                <a:solidFill>
                  <a:srgbClr val="00B050"/>
                </a:solidFill>
              </a:rPr>
              <a:t>.  8:32</a:t>
            </a:r>
            <a:r>
              <a:rPr lang="af-ZA" i="1" dirty="0"/>
              <a:t>	“Hy het sy eie Seun nie gespaar nie, maar Hom oorgelewer om ons almal te red. Sal Hy ons dan nie al die ander dinge saam met Hom uit genade skenk nie</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Middelaar  tussen my en God</a:t>
            </a:r>
            <a:r>
              <a:rPr lang="af-ZA" b="1" dirty="0" smtClean="0"/>
              <a:t>:</a:t>
            </a:r>
            <a:br>
              <a:rPr lang="af-ZA" b="1" dirty="0" smtClean="0"/>
            </a:br>
            <a:r>
              <a:rPr lang="en-US" b="1" dirty="0" smtClean="0"/>
              <a:t/>
            </a:r>
            <a:br>
              <a:rPr lang="en-US" b="1" dirty="0" smtClean="0"/>
            </a:br>
            <a:r>
              <a:rPr lang="af-ZA" b="1" dirty="0" smtClean="0">
                <a:solidFill>
                  <a:srgbClr val="00B050"/>
                </a:solidFill>
              </a:rPr>
              <a:t>Rom</a:t>
            </a:r>
            <a:r>
              <a:rPr lang="af-ZA" b="1" dirty="0">
                <a:solidFill>
                  <a:srgbClr val="00B050"/>
                </a:solidFill>
              </a:rPr>
              <a:t>. 1:3</a:t>
            </a:r>
            <a:r>
              <a:rPr lang="af-ZA" i="1" dirty="0"/>
              <a:t>	“Uit Hom straal die heerlikheid van God en Hy is die ewebeeld van die wese van God. Hy hou alle dinge deur sy magswoord in stand. Nadat Hy die reiniging van sondes bewerkstellig het, het Hy gaan sit aan die regterhand van die Majesteit in die hoë hemel</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b="1" dirty="0" smtClean="0">
                <a:solidFill>
                  <a:srgbClr val="0070C0"/>
                </a:solidFill>
              </a:rPr>
              <a:t>Hoe </a:t>
            </a:r>
            <a:r>
              <a:rPr lang="en-ZA" b="1" dirty="0" err="1" smtClean="0">
                <a:solidFill>
                  <a:srgbClr val="0070C0"/>
                </a:solidFill>
              </a:rPr>
              <a:t>moet</a:t>
            </a:r>
            <a:r>
              <a:rPr lang="en-ZA" b="1" dirty="0" smtClean="0">
                <a:solidFill>
                  <a:srgbClr val="0070C0"/>
                </a:solidFill>
              </a:rPr>
              <a:t> </a:t>
            </a:r>
            <a:r>
              <a:rPr lang="en-ZA" b="1" dirty="0" err="1" smtClean="0">
                <a:solidFill>
                  <a:srgbClr val="0070C0"/>
                </a:solidFill>
              </a:rPr>
              <a:t>ek</a:t>
            </a:r>
            <a:r>
              <a:rPr lang="en-ZA" b="1" dirty="0" smtClean="0">
                <a:solidFill>
                  <a:srgbClr val="0070C0"/>
                </a:solidFill>
              </a:rPr>
              <a:t> </a:t>
            </a:r>
            <a:r>
              <a:rPr lang="en-ZA" b="1" dirty="0" err="1" smtClean="0">
                <a:solidFill>
                  <a:srgbClr val="0070C0"/>
                </a:solidFill>
              </a:rPr>
              <a:t>daarop</a:t>
            </a:r>
            <a:r>
              <a:rPr lang="en-ZA" b="1" dirty="0" smtClean="0">
                <a:solidFill>
                  <a:srgbClr val="0070C0"/>
                </a:solidFill>
              </a:rPr>
              <a:t> </a:t>
            </a:r>
            <a:r>
              <a:rPr lang="en-ZA" b="1" dirty="0" err="1" smtClean="0">
                <a:solidFill>
                  <a:srgbClr val="0070C0"/>
                </a:solidFill>
              </a:rPr>
              <a:t>reageer</a:t>
            </a:r>
            <a:r>
              <a:rPr lang="en-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00174"/>
            <a:ext cx="9144000" cy="5357826"/>
          </a:xfrm>
        </p:spPr>
        <p:txBody>
          <a:bodyPr/>
          <a:lstStyle/>
          <a:p>
            <a:pPr lvl="0">
              <a:buNone/>
            </a:pPr>
            <a:r>
              <a:rPr lang="af-ZA" dirty="0" smtClean="0"/>
              <a:t>			</a:t>
            </a:r>
            <a:r>
              <a:rPr lang="af-ZA" sz="4000" b="1" dirty="0" smtClean="0">
                <a:solidFill>
                  <a:srgbClr val="FF0000"/>
                </a:solidFill>
              </a:rPr>
              <a:t>Bely </a:t>
            </a:r>
            <a:r>
              <a:rPr lang="af-ZA" sz="4000" b="1" dirty="0">
                <a:solidFill>
                  <a:srgbClr val="FF0000"/>
                </a:solidFill>
              </a:rPr>
              <a:t>jou ongeloof en twyfel:</a:t>
            </a:r>
            <a:endParaRPr lang="en-US" sz="4000" b="1" dirty="0">
              <a:solidFill>
                <a:srgbClr val="FF0000"/>
              </a:solidFill>
            </a:endParaRPr>
          </a:p>
          <a:p>
            <a:endParaRPr lang="af-ZA" sz="4000" b="1" dirty="0" smtClean="0"/>
          </a:p>
          <a:p>
            <a:pPr algn="ctr">
              <a:buNone/>
            </a:pPr>
            <a:r>
              <a:rPr lang="af-ZA" sz="4000" b="1" dirty="0" smtClean="0">
                <a:solidFill>
                  <a:srgbClr val="00B050"/>
                </a:solidFill>
              </a:rPr>
              <a:t>Rom</a:t>
            </a:r>
            <a:r>
              <a:rPr lang="af-ZA" sz="4000" b="1" dirty="0">
                <a:solidFill>
                  <a:srgbClr val="00B050"/>
                </a:solidFill>
              </a:rPr>
              <a:t>. </a:t>
            </a:r>
            <a:r>
              <a:rPr lang="af-ZA" sz="4000" b="1" dirty="0" smtClean="0">
                <a:solidFill>
                  <a:srgbClr val="00B050"/>
                </a:solidFill>
              </a:rPr>
              <a:t>2:4</a:t>
            </a:r>
          </a:p>
          <a:p>
            <a:pPr algn="ctr">
              <a:buNone/>
            </a:pPr>
            <a:r>
              <a:rPr lang="af-ZA" sz="4000" i="1" dirty="0"/>
              <a:t>	“God is ryk in goedheid, verdraagsaamheid en geduld! Sê dit vir jou niks nie? Besef jy nie dat God jou deur sy goedheid tot bekering wil lei nie?”</a:t>
            </a:r>
            <a:endParaRPr lang="en-US" sz="4000"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b="1" dirty="0" smtClean="0">
                <a:solidFill>
                  <a:srgbClr val="0070C0"/>
                </a:solidFill>
              </a:rPr>
              <a:t>Hoe </a:t>
            </a:r>
            <a:r>
              <a:rPr lang="en-ZA" b="1" dirty="0" err="1" smtClean="0">
                <a:solidFill>
                  <a:srgbClr val="0070C0"/>
                </a:solidFill>
              </a:rPr>
              <a:t>moet</a:t>
            </a:r>
            <a:r>
              <a:rPr lang="en-ZA" b="1" dirty="0" smtClean="0">
                <a:solidFill>
                  <a:srgbClr val="0070C0"/>
                </a:solidFill>
              </a:rPr>
              <a:t> </a:t>
            </a:r>
            <a:r>
              <a:rPr lang="en-ZA" b="1" dirty="0" err="1" smtClean="0">
                <a:solidFill>
                  <a:srgbClr val="0070C0"/>
                </a:solidFill>
              </a:rPr>
              <a:t>ek</a:t>
            </a:r>
            <a:r>
              <a:rPr lang="en-ZA" b="1" dirty="0" smtClean="0">
                <a:solidFill>
                  <a:srgbClr val="0070C0"/>
                </a:solidFill>
              </a:rPr>
              <a:t> </a:t>
            </a:r>
            <a:r>
              <a:rPr lang="en-ZA" b="1" dirty="0" err="1" smtClean="0">
                <a:solidFill>
                  <a:srgbClr val="0070C0"/>
                </a:solidFill>
              </a:rPr>
              <a:t>daarop</a:t>
            </a:r>
            <a:r>
              <a:rPr lang="en-ZA" b="1" dirty="0" smtClean="0">
                <a:solidFill>
                  <a:srgbClr val="0070C0"/>
                </a:solidFill>
              </a:rPr>
              <a:t> </a:t>
            </a:r>
            <a:r>
              <a:rPr lang="en-ZA" b="1" dirty="0" err="1" smtClean="0">
                <a:solidFill>
                  <a:srgbClr val="0070C0"/>
                </a:solidFill>
              </a:rPr>
              <a:t>reageer</a:t>
            </a:r>
            <a:r>
              <a:rPr lang="en-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00174"/>
            <a:ext cx="9144000" cy="5357826"/>
          </a:xfrm>
        </p:spPr>
        <p:txBody>
          <a:bodyPr>
            <a:normAutofit/>
          </a:bodyPr>
          <a:lstStyle/>
          <a:p>
            <a:pPr lvl="0" algn="ctr">
              <a:buNone/>
            </a:pPr>
            <a:r>
              <a:rPr lang="af-ZA" sz="4000" b="1" dirty="0">
                <a:solidFill>
                  <a:srgbClr val="FF0000"/>
                </a:solidFill>
              </a:rPr>
              <a:t>Rus in God se goedheid</a:t>
            </a:r>
            <a:r>
              <a:rPr lang="af-ZA" sz="4000" b="1" dirty="0" smtClean="0">
                <a:solidFill>
                  <a:srgbClr val="FF0000"/>
                </a:solidFill>
              </a:rPr>
              <a:t>:</a:t>
            </a:r>
          </a:p>
          <a:p>
            <a:pPr lvl="0" algn="ctr">
              <a:buNone/>
            </a:pPr>
            <a:endParaRPr lang="en-US" sz="4000" dirty="0"/>
          </a:p>
          <a:p>
            <a:pPr algn="ctr">
              <a:buNone/>
            </a:pPr>
            <a:r>
              <a:rPr lang="af-ZA" sz="4000" b="1" dirty="0">
                <a:solidFill>
                  <a:srgbClr val="00B050"/>
                </a:solidFill>
              </a:rPr>
              <a:t>Ps. 31:20-25</a:t>
            </a:r>
            <a:r>
              <a:rPr lang="af-ZA" sz="4000" i="1" dirty="0"/>
              <a:t>	</a:t>
            </a:r>
            <a:endParaRPr lang="af-ZA" sz="4000" i="1" dirty="0" smtClean="0"/>
          </a:p>
          <a:p>
            <a:pPr algn="ctr">
              <a:buNone/>
            </a:pPr>
            <a:r>
              <a:rPr lang="af-ZA" sz="4000" i="1" dirty="0" smtClean="0"/>
              <a:t>“</a:t>
            </a:r>
            <a:r>
              <a:rPr lang="af-ZA" sz="4000" i="1" dirty="0"/>
              <a:t>Hoe groot is u goedheid:</a:t>
            </a:r>
            <a:br>
              <a:rPr lang="af-ZA" sz="4000" i="1" dirty="0"/>
            </a:br>
            <a:r>
              <a:rPr lang="af-ZA" sz="4000" i="1" dirty="0"/>
              <a:t>dit is altyd daar vir dié wat U dien,</a:t>
            </a:r>
            <a:br>
              <a:rPr lang="af-ZA" sz="4000" i="1" dirty="0"/>
            </a:br>
            <a:r>
              <a:rPr lang="af-ZA" sz="4000" i="1" dirty="0"/>
              <a:t>U bewys dit voor die oë van die mense aan dié wat by U skuil</a:t>
            </a:r>
            <a:r>
              <a:rPr lang="af-ZA" sz="4000" i="1" dirty="0" smtClean="0"/>
              <a:t>...</a:t>
            </a:r>
            <a:endParaRPr lang="en-US" sz="4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b="1" dirty="0" smtClean="0">
                <a:solidFill>
                  <a:srgbClr val="0070C0"/>
                </a:solidFill>
              </a:rPr>
              <a:t>Hoe </a:t>
            </a:r>
            <a:r>
              <a:rPr lang="en-ZA" b="1" dirty="0" err="1" smtClean="0">
                <a:solidFill>
                  <a:srgbClr val="0070C0"/>
                </a:solidFill>
              </a:rPr>
              <a:t>moet</a:t>
            </a:r>
            <a:r>
              <a:rPr lang="en-ZA" b="1" dirty="0" smtClean="0">
                <a:solidFill>
                  <a:srgbClr val="0070C0"/>
                </a:solidFill>
              </a:rPr>
              <a:t> </a:t>
            </a:r>
            <a:r>
              <a:rPr lang="en-ZA" b="1" dirty="0" err="1" smtClean="0">
                <a:solidFill>
                  <a:srgbClr val="0070C0"/>
                </a:solidFill>
              </a:rPr>
              <a:t>ek</a:t>
            </a:r>
            <a:r>
              <a:rPr lang="en-ZA" b="1" dirty="0" smtClean="0">
                <a:solidFill>
                  <a:srgbClr val="0070C0"/>
                </a:solidFill>
              </a:rPr>
              <a:t> </a:t>
            </a:r>
            <a:r>
              <a:rPr lang="en-ZA" b="1" dirty="0" err="1" smtClean="0">
                <a:solidFill>
                  <a:srgbClr val="0070C0"/>
                </a:solidFill>
              </a:rPr>
              <a:t>daarop</a:t>
            </a:r>
            <a:r>
              <a:rPr lang="en-ZA" b="1" dirty="0" smtClean="0">
                <a:solidFill>
                  <a:srgbClr val="0070C0"/>
                </a:solidFill>
              </a:rPr>
              <a:t> </a:t>
            </a:r>
            <a:r>
              <a:rPr lang="en-ZA" b="1" dirty="0" err="1" smtClean="0">
                <a:solidFill>
                  <a:srgbClr val="0070C0"/>
                </a:solidFill>
              </a:rPr>
              <a:t>reageer</a:t>
            </a:r>
            <a:r>
              <a:rPr lang="en-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71612"/>
            <a:ext cx="9144000" cy="5286388"/>
          </a:xfrm>
        </p:spPr>
        <p:txBody>
          <a:bodyPr/>
          <a:lstStyle/>
          <a:p>
            <a:pPr lvl="0" algn="ctr">
              <a:buNone/>
            </a:pPr>
            <a:r>
              <a:rPr lang="af-ZA" sz="4000" b="1" dirty="0">
                <a:solidFill>
                  <a:srgbClr val="FF0000"/>
                </a:solidFill>
              </a:rPr>
              <a:t>Waag om in die geloof te lewe</a:t>
            </a:r>
            <a:r>
              <a:rPr lang="af-ZA" sz="4000" b="1" dirty="0" smtClean="0">
                <a:solidFill>
                  <a:srgbClr val="FF0000"/>
                </a:solidFill>
              </a:rPr>
              <a:t>:</a:t>
            </a:r>
          </a:p>
          <a:p>
            <a:pPr lvl="0" algn="ctr">
              <a:buNone/>
            </a:pPr>
            <a:endParaRPr lang="en-US" sz="4000" b="1" dirty="0">
              <a:solidFill>
                <a:srgbClr val="FF0000"/>
              </a:solidFill>
            </a:endParaRPr>
          </a:p>
          <a:p>
            <a:pPr algn="ctr">
              <a:buNone/>
            </a:pPr>
            <a:r>
              <a:rPr lang="af-ZA" sz="4000" b="1" dirty="0">
                <a:solidFill>
                  <a:srgbClr val="00B050"/>
                </a:solidFill>
              </a:rPr>
              <a:t>Ps. 31:25</a:t>
            </a:r>
            <a:r>
              <a:rPr lang="af-ZA" sz="4000" i="1" dirty="0">
                <a:solidFill>
                  <a:srgbClr val="00B050"/>
                </a:solidFill>
              </a:rPr>
              <a:t> </a:t>
            </a:r>
            <a:r>
              <a:rPr lang="af-ZA" sz="4000" i="1" dirty="0"/>
              <a:t>	</a:t>
            </a:r>
            <a:endParaRPr lang="af-ZA" sz="4000" i="1" dirty="0" smtClean="0"/>
          </a:p>
          <a:p>
            <a:pPr algn="ctr">
              <a:buNone/>
            </a:pPr>
            <a:r>
              <a:rPr lang="af-ZA" sz="4000" i="1" dirty="0" smtClean="0"/>
              <a:t>“</a:t>
            </a:r>
            <a:r>
              <a:rPr lang="af-ZA" sz="4000" i="1" dirty="0"/>
              <a:t>Wees dus sterk en hou </a:t>
            </a:r>
            <a:r>
              <a:rPr lang="af-ZA" sz="4000" i="1" dirty="0" smtClean="0"/>
              <a:t>goeie </a:t>
            </a:r>
            <a:r>
              <a:rPr lang="af-ZA" sz="4000" i="1" dirty="0"/>
              <a:t>moed,</a:t>
            </a:r>
            <a:br>
              <a:rPr lang="af-ZA" sz="4000" i="1" dirty="0"/>
            </a:br>
            <a:r>
              <a:rPr lang="af-ZA" sz="4000" i="1" dirty="0"/>
              <a:t>julle almal wat julle vertroue in die Here stel.”</a:t>
            </a:r>
            <a:endParaRPr lang="en-US" sz="4000" dirty="0"/>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smtClean="0"/>
              <a:t>“</a:t>
            </a:r>
            <a:r>
              <a:rPr lang="af-ZA" i="1" dirty="0"/>
              <a:t>The </a:t>
            </a:r>
            <a:r>
              <a:rPr lang="af-ZA" i="1" dirty="0" smtClean="0"/>
              <a:t>whole </a:t>
            </a:r>
            <a:r>
              <a:rPr lang="af-ZA" i="1" dirty="0"/>
              <a:t>outlook of mankind might be changed if we could all believe that we dwell under a friendly sky and that the God of heaven, though exalted in power and majesty, is eager to </a:t>
            </a:r>
            <a:r>
              <a:rPr lang="af-ZA" i="1"/>
              <a:t>be </a:t>
            </a:r>
            <a:r>
              <a:rPr lang="af-ZA" i="1" smtClean="0"/>
              <a:t>friends </a:t>
            </a:r>
            <a:r>
              <a:rPr lang="af-ZA" i="1" dirty="0"/>
              <a:t>with us.”</a:t>
            </a:r>
            <a:r>
              <a:rPr lang="en-US" dirty="0"/>
              <a:t/>
            </a:r>
            <a:br>
              <a:rPr lang="en-US" dirty="0"/>
            </a:br>
            <a:r>
              <a:rPr lang="af-ZA" dirty="0"/>
              <a:t> </a:t>
            </a:r>
            <a:r>
              <a:rPr lang="en-US" dirty="0"/>
              <a:t/>
            </a:r>
            <a:br>
              <a:rPr lang="en-US" dirty="0"/>
            </a:br>
            <a:r>
              <a:rPr lang="en-US" dirty="0" smtClean="0"/>
              <a:t>						</a:t>
            </a:r>
            <a:r>
              <a:rPr lang="af-ZA" b="1" dirty="0" smtClean="0">
                <a:solidFill>
                  <a:srgbClr val="7030A0"/>
                </a:solidFill>
              </a:rPr>
              <a:t>A.W. Tozer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 cannot get away from revelation. It is God showing Himself, manifesting Himself, in order that we may know Him, in order that we may worship Him, in order that we may have fellowship with Him</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Maryn Lloyd-Jones</a:t>
            </a:r>
            <a:r>
              <a:rPr lang="af-ZA"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t>Definisie:</a:t>
            </a:r>
            <a:r>
              <a:rPr lang="af-ZA" dirty="0"/>
              <a:t>	</a:t>
            </a:r>
            <a:r>
              <a:rPr lang="af-ZA" dirty="0" smtClean="0"/>
              <a:t/>
            </a:r>
            <a:br>
              <a:rPr lang="af-ZA" dirty="0" smtClean="0"/>
            </a:br>
            <a:r>
              <a:rPr lang="af-ZA" dirty="0"/>
              <a:t/>
            </a:r>
            <a:br>
              <a:rPr lang="af-ZA" dirty="0"/>
            </a:br>
            <a:r>
              <a:rPr lang="af-ZA" i="1" dirty="0" smtClean="0"/>
              <a:t>“</a:t>
            </a:r>
            <a:r>
              <a:rPr lang="af-ZA" i="1" dirty="0"/>
              <a:t>Goedheid is 'n kwaliteit van persoonlikheid, wat 'n sagte ingesteldheid, vriendelikheid, deernis en genade weerspieël”</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11:22</a:t>
            </a:r>
            <a:r>
              <a:rPr lang="af-ZA" i="1" dirty="0"/>
              <a:t>	</a:t>
            </a:r>
            <a:r>
              <a:rPr lang="af-ZA" i="1" dirty="0" smtClean="0"/>
              <a:t/>
            </a:r>
            <a:br>
              <a:rPr lang="af-ZA" i="1" dirty="0" smtClean="0"/>
            </a:br>
            <a:r>
              <a:rPr lang="af-ZA" i="1" dirty="0"/>
              <a:t/>
            </a:r>
            <a:br>
              <a:rPr lang="af-ZA" i="1" dirty="0"/>
            </a:br>
            <a:r>
              <a:rPr lang="af-ZA" i="1" dirty="0" smtClean="0"/>
              <a:t>“</a:t>
            </a:r>
            <a:r>
              <a:rPr lang="af-ZA" i="1" dirty="0"/>
              <a:t>Let dan op die goedheid en strengheid van God: sy strengheid oor die afvalliges, en sy goedheid oor jou. Maar dan moet jy uit sy goedheid lewe, anders kan jy ook uitgekap word.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145:7-8</a:t>
            </a:r>
            <a:r>
              <a:rPr lang="af-ZA" i="1" dirty="0"/>
              <a:t>	</a:t>
            </a:r>
            <a:r>
              <a:rPr lang="af-ZA" i="1" dirty="0" smtClean="0"/>
              <a:t/>
            </a:r>
            <a:br>
              <a:rPr lang="af-ZA" i="1" dirty="0" smtClean="0"/>
            </a:br>
            <a:r>
              <a:rPr lang="af-ZA" i="1" dirty="0"/>
              <a:t/>
            </a:r>
            <a:br>
              <a:rPr lang="af-ZA" i="1" dirty="0"/>
            </a:br>
            <a:r>
              <a:rPr lang="af-ZA" i="1" dirty="0" smtClean="0"/>
              <a:t>“</a:t>
            </a:r>
            <a:r>
              <a:rPr lang="af-ZA" i="1" dirty="0"/>
              <a:t>Sonder ophou moet hulle u groot goedheid verkondig en oor u reddingsdade jubel. Genadig en barmhartig is die Here, lankmoedig en vol liefde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The goodness of God is that which desposes Him to be Kind, cordial, benevolent, and full of good will toward mens. He is tenderhearted and of quick sympathy, and His unfailing attitude toward al lmortal being is open, frank, and friendly. Bu His nature He is inclined to bestow blessedness and He takes total pleasure in the happiness of His people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A.W. Tozer</a:t>
            </a:r>
            <a:r>
              <a:rPr lang="af-ZA" i="1"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242</Words>
  <Application>Microsoft Office PowerPoint</Application>
  <PresentationFormat>On-screen Show (4:3)</PresentationFormat>
  <Paragraphs>32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Slide 1</vt:lpstr>
      <vt:lpstr>Gen. 1:1   “In die begin het God die hemel en die aarde geskep.”</vt:lpstr>
      <vt:lpstr>Slide 3</vt:lpstr>
      <vt:lpstr>“You cannot get away from revelation. It is God showing Himself, manifesting Himself, in order that we may know Him, in order that we may worship Him, in order that we may have fellowship with Him.”      Maryn Lloyd-Jones </vt:lpstr>
      <vt:lpstr>Slide 5</vt:lpstr>
      <vt:lpstr>Definisie:   “Goedheid is 'n kwaliteit van persoonlikheid, wat 'n sagte ingesteldheid, vriendelikheid, deernis en genade weerspieël” </vt:lpstr>
      <vt:lpstr>Rom. 11:22   “Let dan op die goedheid en strengheid van God: sy strengheid oor die afvalliges, en sy goedheid oor jou. Maar dan moet jy uit sy goedheid lewe, anders kan jy ook uitgekap word.</vt:lpstr>
      <vt:lpstr>Ps. 145:7-8   “Sonder ophou moet hulle u groot goedheid verkondig en oor u reddingsdade jubel. Genadig en barmhartig is die Here, lankmoedig en vol liefde.</vt:lpstr>
      <vt:lpstr>“The goodness of God is that which desposes Him to be Kind, cordial, benevolent, and full of good will toward mens. He is tenderhearted and of quick sympathy, and His unfailing attitude toward al lmortal being is open, frank, and friendly. Bu His nature He is inclined to bestow blessedness and He takes total pleasure in the happiness of His people.”         A.W. Tozer </vt:lpstr>
      <vt:lpstr>Matt. 5:45   “Hy laat immers sy son opkom oor slegtes en goeies, en Hy laat reën oor dié wat reg doen en oor dié wat verkeerd doen.</vt:lpstr>
      <vt:lpstr>Eks. 33:19-20   “Maar die Here sê: “Ek sal al my voortreflikheid (goedheid) voor jou laat verbykom en Ek sal die Naam ‘die Here’ vir jou uitroep, want Ek betoon genade aan wie Ek genade wil betoon en Ek ontferm My oor wie Ek My wil ontferm. Vir My kan jy nie sien nie, want geen mens kan My sien en bly lewe nie.”</vt:lpstr>
      <vt:lpstr>“Generosity means a disposition to give to others in a way which has no mercenary motive and is not limited by what the recipients deserve but constantly goes beyond it...Generosity expresses the simple wish that others should have what they need to make them happy.”        J.I. Packer</vt:lpstr>
      <vt:lpstr>Slide 13</vt:lpstr>
      <vt:lpstr>Matt. 5:45   “Hy laat immers sy son opkom oor slegtes en goeies, en Hy laat reën oor dié wat reg doen en oor dié wat verkeerd doen.</vt:lpstr>
      <vt:lpstr>Ps. 145:9   “Die Here is vir almal goed en barmhartig oor alles wat Hy geskep het.”</vt:lpstr>
      <vt:lpstr>Slide 16</vt:lpstr>
      <vt:lpstr>Ps. 107:1-2   “Loof die Here, want Hy is goed, aan sy liefde is daar geen einde nie!” So moet die mense sê wat deur die Here bevry is, dié wat Hy uit hulle nood bevry het”</vt:lpstr>
      <vt:lpstr>Slide 18</vt:lpstr>
      <vt:lpstr>Kol. 1:15  “Die Seun is die beeld van God, van God wat self nie gesien kan word nie. Die Seun is die Eerste, verhewe bo die hele skepping.”  Kol. 1:19  “God het besluit om met sy volle wese in Hom te woon”</vt:lpstr>
      <vt:lpstr>Onverdiende goedheid:   Rom. 5:8 “Maar God bewys sy liefde vir ons juis hierin dat Christus vir ons gesterf het toe ons nog sondaars was.” </vt:lpstr>
      <vt:lpstr>Toekomstige voordeel:   Rom.  8:32 “Hy het sy eie Seun nie gespaar nie, maar Hom oorgelewer om ons almal te red. Sal Hy ons dan nie al die ander dinge saam met Hom uit genade skenk nie?</vt:lpstr>
      <vt:lpstr>Middelaar  tussen my en God:  Rom. 1:3 “Uit Hom straal die heerlikheid van God en Hy is die ewebeeld van die wese van God. Hy hou alle dinge deur sy magswoord in stand. Nadat Hy die reiniging van sondes bewerkstellig het, het Hy gaan sit aan die regterhand van die Majesteit in die hoë hemel.”</vt:lpstr>
      <vt:lpstr>Hoe moet ek daarop reageer?</vt:lpstr>
      <vt:lpstr>Hoe moet ek daarop reageer?</vt:lpstr>
      <vt:lpstr>Hoe moet ek daarop reageer?</vt:lpstr>
      <vt:lpstr> “The whole outlook of mankind might be changed if we could all believe that we dwell under a friendly sky and that the God of heaven, though exalted in power and majesty, is eager to be friends with us.”         A.W. Tozer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2019-05-28T08:03:38Z</dcterms:created>
  <dcterms:modified xsi:type="dcterms:W3CDTF">2019-05-28T08:15:40Z</dcterms:modified>
</cp:coreProperties>
</file>