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83" r:id="rId18"/>
    <p:sldId id="271" r:id="rId19"/>
    <p:sldId id="284" r:id="rId20"/>
    <p:sldId id="273"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392" autoAdjust="0"/>
    <p:restoredTop sz="94660"/>
  </p:normalViewPr>
  <p:slideViewPr>
    <p:cSldViewPr>
      <p:cViewPr varScale="1">
        <p:scale>
          <a:sx n="106" d="100"/>
          <a:sy n="106" d="100"/>
        </p:scale>
        <p:origin x="-159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CB523B4-18D0-4892-8F26-9CB686CD5E9F}"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28EE35-9AE3-453C-86A0-D80D25DCC60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B523B4-18D0-4892-8F26-9CB686CD5E9F}"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28EE35-9AE3-453C-86A0-D80D25DCC60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B523B4-18D0-4892-8F26-9CB686CD5E9F}"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28EE35-9AE3-453C-86A0-D80D25DCC60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B523B4-18D0-4892-8F26-9CB686CD5E9F}"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28EE35-9AE3-453C-86A0-D80D25DCC60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B523B4-18D0-4892-8F26-9CB686CD5E9F}"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28EE35-9AE3-453C-86A0-D80D25DCC60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CB523B4-18D0-4892-8F26-9CB686CD5E9F}" type="datetimeFigureOut">
              <a:rPr lang="en-US" smtClean="0"/>
              <a:t>5/30/2019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28EE35-9AE3-453C-86A0-D80D25DCC60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CB523B4-18D0-4892-8F26-9CB686CD5E9F}" type="datetimeFigureOut">
              <a:rPr lang="en-US" smtClean="0"/>
              <a:t>5/30/2019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28EE35-9AE3-453C-86A0-D80D25DCC60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CB523B4-18D0-4892-8F26-9CB686CD5E9F}" type="datetimeFigureOut">
              <a:rPr lang="en-US" smtClean="0"/>
              <a:t>5/30/2019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28EE35-9AE3-453C-86A0-D80D25DCC60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B523B4-18D0-4892-8F26-9CB686CD5E9F}" type="datetimeFigureOut">
              <a:rPr lang="en-US" smtClean="0"/>
              <a:t>5/30/2019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28EE35-9AE3-453C-86A0-D80D25DCC60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B523B4-18D0-4892-8F26-9CB686CD5E9F}" type="datetimeFigureOut">
              <a:rPr lang="en-US" smtClean="0"/>
              <a:t>5/30/2019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28EE35-9AE3-453C-86A0-D80D25DCC60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B523B4-18D0-4892-8F26-9CB686CD5E9F}" type="datetimeFigureOut">
              <a:rPr lang="en-US" smtClean="0"/>
              <a:t>5/30/2019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28EE35-9AE3-453C-86A0-D80D25DCC60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B523B4-18D0-4892-8F26-9CB686CD5E9F}" type="datetimeFigureOut">
              <a:rPr lang="en-US" smtClean="0"/>
              <a:t>5/30/2019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28EE35-9AE3-453C-86A0-D80D25DCC60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pPr lvl="0" algn="l"/>
            <a:r>
              <a:rPr lang="af-ZA" i="1" dirty="0"/>
              <a:t>“Die Here..” </a:t>
            </a:r>
            <a:r>
              <a:rPr lang="af-ZA" i="1" dirty="0" smtClean="0"/>
              <a:t>				</a:t>
            </a:r>
            <a:r>
              <a:rPr lang="af-ZA" dirty="0" smtClean="0">
                <a:solidFill>
                  <a:srgbClr val="00B050"/>
                </a:solidFill>
              </a:rPr>
              <a:t>(</a:t>
            </a:r>
            <a:r>
              <a:rPr lang="af-ZA" dirty="0">
                <a:solidFill>
                  <a:srgbClr val="00B050"/>
                </a:solidFill>
              </a:rPr>
              <a:t>Vers 6)</a:t>
            </a:r>
            <a:r>
              <a:rPr lang="en-US" dirty="0"/>
              <a:t/>
            </a:r>
            <a:br>
              <a:rPr lang="en-US" dirty="0"/>
            </a:br>
            <a:r>
              <a:rPr lang="af-ZA" i="1" dirty="0"/>
              <a:t>Die koning van Isreal</a:t>
            </a:r>
            <a:r>
              <a:rPr lang="af-ZA" i="1" dirty="0" smtClean="0"/>
              <a:t>”		</a:t>
            </a:r>
            <a:r>
              <a:rPr lang="af-ZA" dirty="0" smtClean="0">
                <a:solidFill>
                  <a:srgbClr val="00B050"/>
                </a:solidFill>
              </a:rPr>
              <a:t>(</a:t>
            </a:r>
            <a:r>
              <a:rPr lang="af-ZA" dirty="0">
                <a:solidFill>
                  <a:srgbClr val="00B050"/>
                </a:solidFill>
              </a:rPr>
              <a:t>Vers 6)</a:t>
            </a:r>
            <a:r>
              <a:rPr lang="en-US" dirty="0"/>
              <a:t/>
            </a:r>
            <a:br>
              <a:rPr lang="en-US" dirty="0"/>
            </a:br>
            <a:r>
              <a:rPr lang="af-ZA" i="1" dirty="0"/>
              <a:t>“die Almagtige” </a:t>
            </a:r>
            <a:r>
              <a:rPr lang="af-ZA" i="1" dirty="0" smtClean="0"/>
              <a:t>			</a:t>
            </a:r>
            <a:r>
              <a:rPr lang="af-ZA" dirty="0" smtClean="0">
                <a:solidFill>
                  <a:srgbClr val="00B050"/>
                </a:solidFill>
              </a:rPr>
              <a:t>(</a:t>
            </a:r>
            <a:r>
              <a:rPr lang="af-ZA" dirty="0">
                <a:solidFill>
                  <a:srgbClr val="00B050"/>
                </a:solidFill>
              </a:rPr>
              <a:t>Vers 6)</a:t>
            </a:r>
            <a:r>
              <a:rPr lang="en-US" dirty="0"/>
              <a:t/>
            </a:r>
            <a:br>
              <a:rPr lang="en-US" dirty="0"/>
            </a:br>
            <a:r>
              <a:rPr lang="af-ZA" i="1" dirty="0"/>
              <a:t>“Sy (</a:t>
            </a:r>
            <a:r>
              <a:rPr lang="af-ZA" i="1" dirty="0" smtClean="0"/>
              <a:t>Israel) se Verlosser”	</a:t>
            </a:r>
            <a:r>
              <a:rPr lang="af-ZA" dirty="0" smtClean="0">
                <a:solidFill>
                  <a:srgbClr val="00B050"/>
                </a:solidFill>
              </a:rPr>
              <a:t>(Vers 6</a:t>
            </a:r>
            <a:r>
              <a:rPr lang="af-ZA" dirty="0">
                <a:solidFill>
                  <a:srgbClr val="00B050"/>
                </a:solidFill>
              </a:rPr>
              <a:t>) </a:t>
            </a:r>
            <a:r>
              <a:rPr lang="en-US" dirty="0"/>
              <a:t/>
            </a:r>
            <a:br>
              <a:rPr lang="en-US" dirty="0"/>
            </a:br>
            <a:r>
              <a:rPr lang="af-ZA" i="1" dirty="0"/>
              <a:t>“Geen ander Rots</a:t>
            </a:r>
            <a:r>
              <a:rPr lang="af-ZA" i="1" dirty="0" smtClean="0"/>
              <a:t>”		</a:t>
            </a:r>
            <a:r>
              <a:rPr lang="af-ZA" dirty="0" smtClean="0">
                <a:solidFill>
                  <a:srgbClr val="00B050"/>
                </a:solidFill>
              </a:rPr>
              <a:t>(Vers </a:t>
            </a:r>
            <a:r>
              <a:rPr lang="af-ZA" dirty="0">
                <a:solidFill>
                  <a:srgbClr val="00B050"/>
                </a:solidFill>
              </a:rPr>
              <a:t>8)</a:t>
            </a:r>
            <a:r>
              <a:rPr lang="en-US" dirty="0"/>
              <a:t/>
            </a:r>
            <a:br>
              <a:rPr lang="en-US" dirty="0"/>
            </a:br>
            <a:r>
              <a:rPr lang="af-ZA" i="1" dirty="0"/>
              <a:t>“Ek is wat Ek is”</a:t>
            </a:r>
            <a:r>
              <a:rPr lang="en-US" dirty="0"/>
              <a:t/>
            </a:r>
            <a:br>
              <a:rPr lang="en-US" dirty="0"/>
            </a:br>
            <a:r>
              <a:rPr lang="af-ZA" i="1" dirty="0"/>
              <a:t>“Here van die Here”</a:t>
            </a:r>
            <a:r>
              <a:rPr lang="en-US" dirty="0"/>
              <a:t/>
            </a:r>
            <a:br>
              <a:rPr lang="en-US" dirty="0"/>
            </a:br>
            <a:r>
              <a:rPr lang="af-ZA" i="1" dirty="0"/>
              <a:t>“Koning van die konings”</a:t>
            </a:r>
            <a:r>
              <a:rPr lang="en-US" dirty="0"/>
              <a:t/>
            </a:r>
            <a:br>
              <a:rPr lang="en-US" dirty="0"/>
            </a:br>
            <a:r>
              <a:rPr lang="af-ZA" i="1" dirty="0"/>
              <a:t>“Die Een wat is en was en weer sal kom” </a:t>
            </a:r>
            <a:br>
              <a:rPr lang="af-ZA" i="1" dirty="0"/>
            </a:br>
            <a:r>
              <a:rPr lang="af-ZA" i="1" dirty="0" smtClean="0"/>
              <a:t> </a:t>
            </a:r>
            <a:r>
              <a:rPr lang="af-ZA" i="1" dirty="0"/>
              <a:t>“Die Alfa en Omega</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Rom. 8:28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Ons weet dat God alles ten goede laat meewerk vir die wat Hom liefhet</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50:20</a:t>
            </a:r>
            <a:r>
              <a:rPr lang="af-ZA" dirty="0">
                <a:solidFill>
                  <a:srgbClr val="00B050"/>
                </a:solidFill>
              </a:rPr>
              <a:t>	</a:t>
            </a:r>
            <a:r>
              <a:rPr lang="af-ZA" dirty="0" smtClean="0">
                <a:solidFill>
                  <a:srgbClr val="00B050"/>
                </a:solidFill>
              </a:rPr>
              <a:t/>
            </a:r>
            <a:br>
              <a:rPr lang="af-ZA" dirty="0" smtClean="0">
                <a:solidFill>
                  <a:srgbClr val="00B050"/>
                </a:solidFill>
              </a:rPr>
            </a:br>
            <a:r>
              <a:rPr lang="af-ZA" dirty="0"/>
              <a:t/>
            </a:r>
            <a:br>
              <a:rPr lang="af-ZA" dirty="0"/>
            </a:br>
            <a:r>
              <a:rPr lang="af-ZA" dirty="0" smtClean="0"/>
              <a:t>“</a:t>
            </a:r>
            <a:r>
              <a:rPr lang="af-ZA" i="1" dirty="0"/>
              <a:t>Julle wou my kwaad aandoen, maar God wou daarmee goed doen: Hy het gesorg dat 'n groot volk nou in die lewe gebly het</a:t>
            </a:r>
            <a:r>
              <a:rPr lang="af-ZA" dirty="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marL="742950" lvl="0" indent="-742950" algn="l"/>
            <a:r>
              <a:rPr lang="af-ZA" b="1" dirty="0" smtClean="0"/>
              <a:t>	Buig </a:t>
            </a:r>
            <a:r>
              <a:rPr lang="af-ZA" b="1" dirty="0"/>
              <a:t>voor die Koning van </a:t>
            </a:r>
            <a:r>
              <a:rPr lang="af-ZA" b="1" dirty="0" smtClean="0"/>
              <a:t>die Heelal</a:t>
            </a:r>
            <a:br>
              <a:rPr lang="af-ZA" b="1" dirty="0" smtClean="0"/>
            </a:br>
            <a:r>
              <a:rPr lang="af-ZA" dirty="0"/>
              <a:t/>
            </a:r>
            <a:br>
              <a:rPr lang="af-ZA" dirty="0"/>
            </a:b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marL="742950" lvl="0" indent="-742950" algn="l"/>
            <a:r>
              <a:rPr lang="af-ZA" b="1" dirty="0" smtClean="0"/>
              <a:t>	</a:t>
            </a:r>
            <a:r>
              <a:rPr lang="af-ZA" dirty="0" smtClean="0"/>
              <a:t>Buig </a:t>
            </a:r>
            <a:r>
              <a:rPr lang="af-ZA" dirty="0"/>
              <a:t>voor die Koning van </a:t>
            </a:r>
            <a:r>
              <a:rPr lang="af-ZA" dirty="0" smtClean="0"/>
              <a:t>die Heelal</a:t>
            </a:r>
            <a:br>
              <a:rPr lang="af-ZA" dirty="0" smtClean="0"/>
            </a:br>
            <a:r>
              <a:rPr lang="af-ZA" dirty="0"/>
              <a:t/>
            </a:r>
            <a:br>
              <a:rPr lang="af-ZA" dirty="0"/>
            </a:br>
            <a:r>
              <a:rPr lang="af-ZA" b="1" dirty="0" smtClean="0"/>
              <a:t>Glo </a:t>
            </a:r>
            <a:r>
              <a:rPr lang="af-ZA" b="1" dirty="0"/>
              <a:t>dat alles onder Sy beheer is!!</a:t>
            </a:r>
            <a:br>
              <a:rPr lang="af-ZA" b="1" dirty="0"/>
            </a:br>
            <a:r>
              <a:rPr lang="af-ZA" b="1" dirty="0" smtClean="0"/>
              <a:t/>
            </a:r>
            <a:br>
              <a:rPr lang="af-ZA" b="1" dirty="0" smtClean="0"/>
            </a:br>
            <a:endParaRPr lang="en-US"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i="1" dirty="0"/>
              <a:t>Absolutely refuse to worry</a:t>
            </a:r>
            <a:r>
              <a:rPr lang="af-ZA" dirty="0" smtClean="0"/>
              <a:t>”</a:t>
            </a:r>
            <a:r>
              <a:rPr lang="af-ZA" b="1" dirty="0" smtClean="0"/>
              <a:t> </a:t>
            </a:r>
            <a:br>
              <a:rPr lang="af-ZA" b="1" dirty="0" smtClean="0"/>
            </a:br>
            <a:r>
              <a:rPr lang="af-ZA" b="1" dirty="0"/>
              <a:t/>
            </a:r>
            <a:br>
              <a:rPr lang="af-ZA" b="1" dirty="0"/>
            </a:br>
            <a:r>
              <a:rPr lang="af-ZA" b="1" dirty="0" smtClean="0"/>
              <a:t>				</a:t>
            </a:r>
            <a:r>
              <a:rPr lang="af-ZA" b="1" dirty="0" smtClean="0">
                <a:solidFill>
                  <a:srgbClr val="7030A0"/>
                </a:solidFill>
              </a:rPr>
              <a:t>Oswald Chambers</a:t>
            </a:r>
            <a:r>
              <a:rPr lang="af-ZA" dirty="0" smtClean="0">
                <a:solidFill>
                  <a:srgbClr val="7030A0"/>
                </a:solidFill>
              </a:rPr>
              <a:t> </a:t>
            </a:r>
            <a:endParaRPr lang="en-US" dirty="0">
              <a:solidFill>
                <a:srgbClr val="7030A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marL="742950" lvl="0" indent="-742950" algn="l"/>
            <a:r>
              <a:rPr lang="af-ZA" b="1" dirty="0" smtClean="0"/>
              <a:t>	</a:t>
            </a:r>
            <a:r>
              <a:rPr lang="af-ZA" dirty="0" smtClean="0"/>
              <a:t>Buig </a:t>
            </a:r>
            <a:r>
              <a:rPr lang="af-ZA" dirty="0"/>
              <a:t>voor die Koning van </a:t>
            </a:r>
            <a:r>
              <a:rPr lang="af-ZA" dirty="0" smtClean="0"/>
              <a:t>die Heelal</a:t>
            </a:r>
            <a:br>
              <a:rPr lang="af-ZA" dirty="0" smtClean="0"/>
            </a:br>
            <a:r>
              <a:rPr lang="af-ZA" dirty="0"/>
              <a:t/>
            </a:r>
            <a:br>
              <a:rPr lang="af-ZA" dirty="0"/>
            </a:br>
            <a:r>
              <a:rPr lang="af-ZA" dirty="0" smtClean="0"/>
              <a:t>Glo </a:t>
            </a:r>
            <a:r>
              <a:rPr lang="af-ZA" dirty="0"/>
              <a:t>dat alles onder Sy beheer is!!</a:t>
            </a:r>
            <a:br>
              <a:rPr lang="af-ZA" dirty="0"/>
            </a:br>
            <a:r>
              <a:rPr lang="af-ZA" dirty="0" smtClean="0"/>
              <a:t/>
            </a:r>
            <a:br>
              <a:rPr lang="af-ZA" dirty="0" smtClean="0"/>
            </a:br>
            <a:r>
              <a:rPr lang="af-ZA" b="1" dirty="0" smtClean="0"/>
              <a:t>Staan </a:t>
            </a:r>
            <a:r>
              <a:rPr lang="af-ZA" b="1" dirty="0"/>
              <a:t>in verwondering oor Sy grootheid, passie, kennis, almag, regverdigheid</a:t>
            </a:r>
            <a:r>
              <a:rPr lang="af-ZA" b="1" dirty="0" smtClean="0"/>
              <a:t>....</a:t>
            </a:r>
            <a:endParaRPr lang="en-U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90:2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Voordat die berge gebore is, voordat U die wêreld voortgebring het, ja, van ewigheid tot ewigheid is U God</a:t>
            </a:r>
            <a:r>
              <a:rPr lang="af-ZA" i="1" dirty="0" smtClean="0"/>
              <a:t>!”</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Rom. 8:28</a:t>
            </a:r>
            <a:r>
              <a:rPr lang="af-ZA" i="1" dirty="0"/>
              <a:t>	</a:t>
            </a:r>
            <a:r>
              <a:rPr lang="af-ZA" i="1" dirty="0" smtClean="0"/>
              <a:t/>
            </a:r>
            <a:br>
              <a:rPr lang="af-ZA" i="1" dirty="0" smtClean="0"/>
            </a:br>
            <a:r>
              <a:rPr lang="af-ZA" i="1" dirty="0"/>
              <a:t/>
            </a:r>
            <a:br>
              <a:rPr lang="af-ZA" i="1" dirty="0"/>
            </a:br>
            <a:r>
              <a:rPr lang="af-ZA" i="1" dirty="0" smtClean="0"/>
              <a:t>“</a:t>
            </a:r>
            <a:r>
              <a:rPr lang="af-ZA" i="1" dirty="0"/>
              <a:t>Ons weet dat God alles ten goede laat meewerk vir die wat Hom liefhet</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Kol. 1:16</a:t>
            </a:r>
            <a:r>
              <a:rPr lang="af-ZA" i="1" dirty="0">
                <a:solidFill>
                  <a:srgbClr val="00B050"/>
                </a:solidFill>
              </a:rPr>
              <a:t>	</a:t>
            </a:r>
            <a:r>
              <a:rPr lang="af-ZA" i="1" dirty="0" smtClean="0"/>
              <a:t/>
            </a:r>
            <a:br>
              <a:rPr lang="af-ZA" i="1" dirty="0" smtClean="0"/>
            </a:br>
            <a:r>
              <a:rPr lang="af-ZA" i="1" dirty="0"/>
              <a:t/>
            </a:r>
            <a:br>
              <a:rPr lang="af-ZA" i="1" dirty="0"/>
            </a:br>
            <a:r>
              <a:rPr lang="af-ZA" i="1" dirty="0" smtClean="0"/>
              <a:t>“God </a:t>
            </a:r>
            <a:r>
              <a:rPr lang="af-ZA" i="1" dirty="0"/>
              <a:t>het deur Hom alles geskep wat in die hemel en op die aarde is: alles wat gesien kan word en alles wat nie gesien kan word nie, konings, heersers, maghebbers, gesagvoerders. Alles is deur Hom en vir Hom geskep</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Kol. 1:17</a:t>
            </a:r>
            <a:r>
              <a:rPr lang="af-ZA" i="1" dirty="0"/>
              <a:t>	</a:t>
            </a:r>
            <a:r>
              <a:rPr lang="af-ZA" i="1" dirty="0" smtClean="0"/>
              <a:t/>
            </a:r>
            <a:br>
              <a:rPr lang="af-ZA" i="1" dirty="0" smtClean="0"/>
            </a:br>
            <a:r>
              <a:rPr lang="af-ZA" i="1" dirty="0"/>
              <a:t/>
            </a:r>
            <a:br>
              <a:rPr lang="af-ZA" i="1" dirty="0"/>
            </a:br>
            <a:r>
              <a:rPr lang="af-ZA" i="1" dirty="0" smtClean="0"/>
              <a:t>“</a:t>
            </a:r>
            <a:r>
              <a:rPr lang="af-ZA" i="1" dirty="0"/>
              <a:t>Voor alles was Hy al daar, en deur Hom bly alles in stand</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45:5-15</a:t>
            </a:r>
            <a:r>
              <a:rPr lang="af-ZA" dirty="0">
                <a:solidFill>
                  <a:srgbClr val="00B050"/>
                </a:solidFill>
              </a:rPr>
              <a:t> </a:t>
            </a:r>
            <a:endParaRPr lang="en-US" dirty="0">
              <a:solidFill>
                <a:srgbClr val="00B05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1:37</a:t>
            </a:r>
            <a:r>
              <a:rPr lang="af-ZA" i="1" dirty="0"/>
              <a:t>	</a:t>
            </a:r>
            <a:r>
              <a:rPr lang="af-ZA" i="1" dirty="0" smtClean="0"/>
              <a:t/>
            </a:r>
            <a:br>
              <a:rPr lang="af-ZA" i="1" dirty="0" smtClean="0"/>
            </a:br>
            <a:r>
              <a:rPr lang="af-ZA" i="1" dirty="0"/>
              <a:t/>
            </a:r>
            <a:br>
              <a:rPr lang="af-ZA" i="1" dirty="0"/>
            </a:br>
            <a:r>
              <a:rPr lang="af-ZA" i="1" dirty="0" smtClean="0"/>
              <a:t>“</a:t>
            </a:r>
            <a:r>
              <a:rPr lang="af-ZA" i="1" dirty="0"/>
              <a:t>Niks is vir God onmoontlik nie</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46:10</a:t>
            </a:r>
            <a:r>
              <a:rPr lang="af-ZA" i="1" dirty="0">
                <a:solidFill>
                  <a:srgbClr val="00B050"/>
                </a:solidFill>
              </a:rPr>
              <a:t> </a:t>
            </a:r>
            <a:r>
              <a:rPr lang="af-ZA" i="1" dirty="0"/>
              <a:t>	</a:t>
            </a:r>
            <a:r>
              <a:rPr lang="af-ZA" i="1" dirty="0" smtClean="0"/>
              <a:t/>
            </a:r>
            <a:br>
              <a:rPr lang="af-ZA" i="1" dirty="0" smtClean="0"/>
            </a:br>
            <a:r>
              <a:rPr lang="af-ZA" i="1" dirty="0"/>
              <a:t/>
            </a:r>
            <a:br>
              <a:rPr lang="af-ZA" i="1" dirty="0"/>
            </a:br>
            <a:r>
              <a:rPr lang="af-ZA" i="1" dirty="0" smtClean="0"/>
              <a:t>“</a:t>
            </a:r>
            <a:r>
              <a:rPr lang="af-ZA" i="1" dirty="0"/>
              <a:t>Ek kondig vantevore aan wat later sal kom, lank tevore al wat nog nie gebeur het nie. Ek sê wat Ek besluit het en dit gebeur, wat Ek wil, doen Ek</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Rom. 8:28</a:t>
            </a:r>
            <a:r>
              <a:rPr lang="af-ZA" i="1" dirty="0"/>
              <a:t>	</a:t>
            </a:r>
            <a:r>
              <a:rPr lang="af-ZA" i="1" dirty="0" smtClean="0"/>
              <a:t/>
            </a:r>
            <a:br>
              <a:rPr lang="af-ZA" i="1" dirty="0" smtClean="0"/>
            </a:br>
            <a:r>
              <a:rPr lang="af-ZA" i="1" dirty="0"/>
              <a:t/>
            </a:r>
            <a:br>
              <a:rPr lang="af-ZA" i="1" dirty="0"/>
            </a:br>
            <a:r>
              <a:rPr lang="af-ZA" i="1" dirty="0" smtClean="0"/>
              <a:t>“</a:t>
            </a:r>
            <a:r>
              <a:rPr lang="af-ZA" i="1" dirty="0"/>
              <a:t>Ons weet dat God </a:t>
            </a:r>
            <a:r>
              <a:rPr lang="af-ZA" i="1" u="sng" dirty="0"/>
              <a:t>alles</a:t>
            </a:r>
            <a:r>
              <a:rPr lang="af-ZA" i="1" dirty="0"/>
              <a:t> ten goede laat meewerk vir die wat Hom liefhet”.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40</Words>
  <Application>Microsoft Office PowerPoint</Application>
  <PresentationFormat>On-screen Show (4:3)</PresentationFormat>
  <Paragraphs>15</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Slide 1</vt:lpstr>
      <vt:lpstr>Ps. 90:2   “Voordat die berge gebore is, voordat U die wêreld voortgebring het, ja, van ewigheid tot ewigheid is U God!”</vt:lpstr>
      <vt:lpstr>Kol. 1:16   “God het deur Hom alles geskep wat in die hemel en op die aarde is: alles wat gesien kan word en alles wat nie gesien kan word nie, konings, heersers, maghebbers, gesagvoerders. Alles is deur Hom en vir Hom geskep.”</vt:lpstr>
      <vt:lpstr>Kol. 1:17   “Voor alles was Hy al daar, en deur Hom bly alles in stand.”</vt:lpstr>
      <vt:lpstr>Jes. 45:5-15 </vt:lpstr>
      <vt:lpstr>Luk. 1:37   “Niks is vir God onmoontlik nie.”</vt:lpstr>
      <vt:lpstr>Jes. 46:10    “Ek kondig vantevore aan wat later sal kom, lank tevore al wat nog nie gebeur het nie. Ek sê wat Ek besluit het en dit gebeur, wat Ek wil, doen Ek.”</vt:lpstr>
      <vt:lpstr>Slide 8</vt:lpstr>
      <vt:lpstr>Rom. 8:28   “Ons weet dat God alles ten goede laat meewerk vir die wat Hom liefhet”.</vt:lpstr>
      <vt:lpstr>“Die Here..”     (Vers 6) Die koning van Isreal”  (Vers 6) “die Almagtige”    (Vers 6) “Sy (Israel) se Verlosser” (Vers 6)  “Geen ander Rots”  (Vers 8) “Ek is wat Ek is” “Here van die Here” “Koning van die konings” “Die Een wat is en was en weer sal kom”   “Die Alfa en Omega”</vt:lpstr>
      <vt:lpstr>Slide 11</vt:lpstr>
      <vt:lpstr>Rom. 8:28   “Ons weet dat God alles ten goede laat meewerk vir die wat Hom liefhet”.</vt:lpstr>
      <vt:lpstr>Slide 13</vt:lpstr>
      <vt:lpstr>Gen. 50:20   “Julle wou my kwaad aandoen, maar God wou daarmee goed doen: Hy het gesorg dat 'n groot volk nou in die lewe gebly het.”</vt:lpstr>
      <vt:lpstr>Slide 15</vt:lpstr>
      <vt:lpstr> Buig voor die Koning van die Heelal  </vt:lpstr>
      <vt:lpstr> Buig voor die Koning van die Heelal  Glo dat alles onder Sy beheer is!!  </vt:lpstr>
      <vt:lpstr>“Absolutely refuse to worry”       Oswald Chambers </vt:lpstr>
      <vt:lpstr> Buig voor die Koning van die Heelal  Glo dat alles onder Sy beheer is!!  Staan in verwondering oor Sy grootheid, passie, kennis, almag, regverdigheid....</vt:lpstr>
      <vt:lpstr>Rom. 8:28   “Ons weet dat God alles ten goede laat meewerk vir die wat Hom liefhet”.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2019-05-30T05:13:36Z</dcterms:created>
  <dcterms:modified xsi:type="dcterms:W3CDTF">2019-05-30T05:23:39Z</dcterms:modified>
</cp:coreProperties>
</file>