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109"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3D7EF4-96E4-4122-B154-B3141469AC5F}"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3D7EF4-96E4-4122-B154-B3141469AC5F}"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3D7EF4-96E4-4122-B154-B3141469AC5F}"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3D7EF4-96E4-4122-B154-B3141469AC5F}"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3D7EF4-96E4-4122-B154-B3141469AC5F}" type="datetimeFigureOut">
              <a:rPr lang="en-US" smtClean="0"/>
              <a:t>6/3/2019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3D7EF4-96E4-4122-B154-B3141469AC5F}"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3D7EF4-96E4-4122-B154-B3141469AC5F}" type="datetimeFigureOut">
              <a:rPr lang="en-US" smtClean="0"/>
              <a:t>6/3/2019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3D7EF4-96E4-4122-B154-B3141469AC5F}" type="datetimeFigureOut">
              <a:rPr lang="en-US" smtClean="0"/>
              <a:t>6/3/2019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3D7EF4-96E4-4122-B154-B3141469AC5F}" type="datetimeFigureOut">
              <a:rPr lang="en-US" smtClean="0"/>
              <a:t>6/3/2019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3D7EF4-96E4-4122-B154-B3141469AC5F}"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3D7EF4-96E4-4122-B154-B3141469AC5F}" type="datetimeFigureOut">
              <a:rPr lang="en-US" smtClean="0"/>
              <a:t>6/3/2019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25CC1-E07F-4133-8022-CE350113E5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3D7EF4-96E4-4122-B154-B3141469AC5F}" type="datetimeFigureOut">
              <a:rPr lang="en-US" smtClean="0"/>
              <a:t>6/3/2019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525CC1-E07F-4133-8022-CE350113E5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14:26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Here die Almagtige het dit besluit; wie sal dit kan verydel?Sy hand is uitgesteek; wie sal die oordeel kan afweer</a:t>
            </a:r>
            <a:r>
              <a:rPr lang="af-ZA" i="1" dirty="0" smtClean="0"/>
              <a:t>?</a:t>
            </a:r>
            <a:r>
              <a:rPr lang="af-ZA"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1:30</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Aan God is dit te danke dat  julle met Christus verenig is. Hy het vir ons geword die wysheid wat van God kom: die vryspraak, die heiliging en die verlossing</a:t>
            </a:r>
            <a:r>
              <a:rPr lang="af-ZA"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smtClean="0">
                <a:solidFill>
                  <a:srgbClr val="00B050"/>
                </a:solidFill>
              </a:rPr>
              <a:t>Ef</a:t>
            </a:r>
            <a:r>
              <a:rPr lang="af-ZA" b="1" dirty="0">
                <a:solidFill>
                  <a:srgbClr val="00B050"/>
                </a:solidFill>
              </a:rPr>
              <a:t>. </a:t>
            </a:r>
            <a:r>
              <a:rPr lang="af-ZA" b="1" dirty="0" smtClean="0">
                <a:solidFill>
                  <a:srgbClr val="00B050"/>
                </a:solidFill>
              </a:rPr>
              <a:t>5:15-17</a:t>
            </a:r>
            <a:r>
              <a:rPr lang="af-ZA" b="1" dirty="0">
                <a:solidFill>
                  <a:srgbClr val="00B050"/>
                </a:solidFill>
              </a:rPr>
              <a:t>	</a:t>
            </a:r>
            <a:r>
              <a:rPr lang="af-ZA" b="1" dirty="0" smtClean="0"/>
              <a:t/>
            </a:r>
            <a:br>
              <a:rPr lang="af-ZA" b="1" dirty="0" smtClean="0"/>
            </a:br>
            <a:r>
              <a:rPr lang="af-ZA" dirty="0"/>
              <a:t>	</a:t>
            </a:r>
            <a:r>
              <a:rPr lang="af-ZA" dirty="0" smtClean="0"/>
              <a:t/>
            </a:r>
            <a:br>
              <a:rPr lang="af-ZA" dirty="0" smtClean="0"/>
            </a:br>
            <a:r>
              <a:rPr lang="af-ZA" dirty="0" smtClean="0"/>
              <a:t>“</a:t>
            </a:r>
            <a:r>
              <a:rPr lang="af-ZA" i="1" dirty="0"/>
              <a:t>Wees baie versigtig hoe julle lewe: nie soos onverstandige mense nie, maar soos </a:t>
            </a:r>
            <a:r>
              <a:rPr lang="af-ZA" i="1" dirty="0" smtClean="0"/>
              <a:t>verstandiges</a:t>
            </a:r>
            <a:r>
              <a:rPr lang="af-ZA" dirty="0" smtClean="0"/>
              <a:t>. </a:t>
            </a:r>
            <a:r>
              <a:rPr lang="af-ZA" i="1" dirty="0" smtClean="0"/>
              <a:t>Maak </a:t>
            </a:r>
            <a:r>
              <a:rPr lang="af-ZA" i="1" dirty="0"/>
              <a:t>die beste gebruik van elke geleentheid, want ons lewe in 'n goddelose </a:t>
            </a:r>
            <a:r>
              <a:rPr lang="af-ZA" i="1" dirty="0" smtClean="0"/>
              <a:t>tyd. Moet </a:t>
            </a:r>
            <a:r>
              <a:rPr lang="af-ZA" i="1" dirty="0"/>
              <a:t>daarom nie onverstandig op tree nie, maar probeer te wete kom wat die Here wil dat julle moet doen</a:t>
            </a:r>
            <a:r>
              <a:rPr lang="af-ZA"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9:10</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Wysheid begin met die dien van die Here: wie die Heilige ken, het werklik insig</a:t>
            </a:r>
            <a:r>
              <a:rPr lang="af-ZA"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111:10</a:t>
            </a:r>
            <a:r>
              <a:rPr lang="af-ZA" dirty="0"/>
              <a:t>	</a:t>
            </a:r>
            <a:r>
              <a:rPr lang="af-ZA" dirty="0" smtClean="0"/>
              <a:t/>
            </a:r>
            <a:br>
              <a:rPr lang="af-ZA" dirty="0" smtClean="0"/>
            </a:br>
            <a:r>
              <a:rPr lang="af-ZA" dirty="0"/>
              <a:t/>
            </a:r>
            <a:br>
              <a:rPr lang="af-ZA" dirty="0"/>
            </a:br>
            <a:r>
              <a:rPr lang="af-ZA" dirty="0" smtClean="0"/>
              <a:t>“</a:t>
            </a:r>
            <a:r>
              <a:rPr lang="af-ZA" i="1" dirty="0"/>
              <a:t>Wysheid begin met die dien van die Here</a:t>
            </a:r>
            <a:r>
              <a:rPr lang="af-ZA" dirty="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28:28</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Maar aan die mens het Hy gesê: Kyk, die vrees van die HERE is wysheid; en om van die kwaad af te wyk, is verstand</a:t>
            </a:r>
            <a:r>
              <a:rPr lang="af-ZA" i="1" dirty="0" smtClean="0"/>
              <a:t>.</a:t>
            </a:r>
            <a:r>
              <a:rPr lang="af-ZA"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8:1</a:t>
            </a:r>
            <a:r>
              <a:rPr lang="af-ZA" dirty="0"/>
              <a:t>	</a:t>
            </a:r>
            <a:r>
              <a:rPr lang="af-ZA" dirty="0" smtClean="0"/>
              <a:t/>
            </a:r>
            <a:br>
              <a:rPr lang="af-ZA" dirty="0" smtClean="0"/>
            </a:br>
            <a:r>
              <a:rPr lang="af-ZA" dirty="0"/>
              <a:t/>
            </a:r>
            <a:br>
              <a:rPr lang="af-ZA" dirty="0"/>
            </a:br>
            <a:r>
              <a:rPr lang="af-ZA" dirty="0" smtClean="0"/>
              <a:t>“</a:t>
            </a:r>
            <a:r>
              <a:rPr lang="af-ZA" i="1" dirty="0"/>
              <a:t>Ons weet dat ons almal kennis het. </a:t>
            </a:r>
            <a:r>
              <a:rPr lang="af-ZA" i="1" u="sng" dirty="0"/>
              <a:t>Kennis maak verwaand</a:t>
            </a:r>
            <a:r>
              <a:rPr lang="af-ZA" i="1" dirty="0"/>
              <a:t>, maar liefde bou op</a:t>
            </a:r>
            <a:r>
              <a:rPr lang="af-ZA"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Ps. 119:99-105</a:t>
            </a:r>
            <a:r>
              <a:rPr lang="af-ZA" i="1" dirty="0">
                <a:solidFill>
                  <a:srgbClr val="00B050"/>
                </a:solidFill>
              </a:rPr>
              <a:t> </a:t>
            </a:r>
            <a:r>
              <a:rPr lang="af-ZA" i="1" dirty="0"/>
              <a:t>	</a:t>
            </a:r>
            <a:r>
              <a:rPr lang="af-ZA" i="1" dirty="0" smtClean="0"/>
              <a:t/>
            </a:r>
            <a:br>
              <a:rPr lang="af-ZA" i="1" dirty="0" smtClean="0"/>
            </a:br>
            <a:r>
              <a:rPr lang="af-ZA" i="1" dirty="0" smtClean="0"/>
              <a:t>“</a:t>
            </a:r>
            <a:r>
              <a:rPr lang="af-ZA" i="1" dirty="0"/>
              <a:t>U gebooie gee my meer insig as wat my vyande </a:t>
            </a:r>
            <a:r>
              <a:rPr lang="af-ZA" i="1" dirty="0" smtClean="0"/>
              <a:t>het, en </a:t>
            </a:r>
            <a:r>
              <a:rPr lang="af-ZA" i="1" dirty="0"/>
              <a:t>is altyd by </a:t>
            </a:r>
            <a:r>
              <a:rPr lang="af-ZA" i="1" dirty="0" smtClean="0"/>
              <a:t>my. Ek </a:t>
            </a:r>
            <a:r>
              <a:rPr lang="af-ZA" i="1" dirty="0"/>
              <a:t>munt uit bo al my leermeesters, want u verordeninge bly my </a:t>
            </a:r>
            <a:r>
              <a:rPr lang="af-ZA" i="1" dirty="0" smtClean="0"/>
              <a:t>by. Ek </a:t>
            </a:r>
            <a:r>
              <a:rPr lang="af-ZA" i="1" dirty="0"/>
              <a:t>het </a:t>
            </a:r>
            <a:r>
              <a:rPr lang="af-ZA" i="1" dirty="0" smtClean="0"/>
              <a:t>meer insig </a:t>
            </a:r>
            <a:r>
              <a:rPr lang="af-ZA" i="1" dirty="0"/>
              <a:t>as ouer mense, want </a:t>
            </a:r>
            <a:r>
              <a:rPr lang="af-ZA" i="1" dirty="0" smtClean="0"/>
              <a:t>ek gehoorsaam </a:t>
            </a:r>
            <a:r>
              <a:rPr lang="af-ZA" i="1" dirty="0"/>
              <a:t>u bevele.</a:t>
            </a:r>
            <a:br>
              <a:rPr lang="af-ZA" i="1" dirty="0"/>
            </a:br>
            <a:r>
              <a:rPr lang="af-ZA" i="1" dirty="0"/>
              <a:t>Ek het my voete van elke verkeerde pad af gehou sodat ek gehoorsaam kan wees aan u woord</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1:5 	</a:t>
            </a:r>
            <a:r>
              <a:rPr lang="af-ZA" b="1" dirty="0" smtClean="0"/>
              <a:t/>
            </a:r>
            <a:br>
              <a:rPr lang="af-ZA" b="1" dirty="0" smtClean="0"/>
            </a:br>
            <a:r>
              <a:rPr lang="af-ZA" b="1" dirty="0"/>
              <a:t/>
            </a:r>
            <a:br>
              <a:rPr lang="af-ZA" b="1" dirty="0"/>
            </a:br>
            <a:r>
              <a:rPr lang="af-ZA" i="1" dirty="0" smtClean="0"/>
              <a:t>“</a:t>
            </a:r>
            <a:r>
              <a:rPr lang="af-ZA" i="1" dirty="0"/>
              <a:t>As een van julle wysheid kortkom, moet hy dit van God bid, en Hy sal dit aan hom gee, want God gee aan almal sonder voorbehoud en sonder verwyt.”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1:6-7</a:t>
            </a:r>
            <a:r>
              <a:rPr lang="af-ZA" i="1" dirty="0"/>
              <a:t>	</a:t>
            </a:r>
            <a:r>
              <a:rPr lang="af-ZA" i="1" dirty="0" smtClean="0"/>
              <a:t/>
            </a:r>
            <a:br>
              <a:rPr lang="af-ZA" i="1" dirty="0" smtClean="0"/>
            </a:br>
            <a:r>
              <a:rPr lang="af-ZA" i="1" dirty="0"/>
              <a:t/>
            </a:r>
            <a:br>
              <a:rPr lang="af-ZA" i="1" dirty="0"/>
            </a:br>
            <a:r>
              <a:rPr lang="af-ZA" i="1" dirty="0" smtClean="0"/>
              <a:t>“</a:t>
            </a:r>
            <a:r>
              <a:rPr lang="af-ZA" i="1" dirty="0"/>
              <a:t>Maar 'n mens moet gelowig bid en nie twyfel nie, want iemand wat twyfel, is soos 'n brander in die see wat deur die wind aangejaag en heen en weer gedryf word. So 'n mens wat altyd aan die twyfel is en onbestendig is in al sy doen en late, moet nie dink dat hy iets van die Here sal ontvang nie</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t>God is besig om die beste resultaat op die beste wyse vir die meeste mense vir die langste moontlike tyd te bring</a:t>
            </a:r>
            <a:endParaRPr lang="en-US" sz="5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Die wysheid van God sê vir ons dat God bring  altyd die </a:t>
            </a:r>
            <a:r>
              <a:rPr lang="af-ZA" b="1" i="1" dirty="0"/>
              <a:t>beste moontlike resultate</a:t>
            </a:r>
            <a:r>
              <a:rPr lang="af-ZA" i="1" dirty="0"/>
              <a:t>, op die </a:t>
            </a:r>
            <a:r>
              <a:rPr lang="af-ZA" b="1" i="1" dirty="0"/>
              <a:t>beste moontlike manier</a:t>
            </a:r>
            <a:r>
              <a:rPr lang="af-ZA" i="1" dirty="0"/>
              <a:t>, vir die </a:t>
            </a:r>
            <a:r>
              <a:rPr lang="af-ZA" b="1" i="1" dirty="0"/>
              <a:t>meeste mense moontlik</a:t>
            </a:r>
            <a:r>
              <a:rPr lang="af-ZA" i="1" dirty="0"/>
              <a:t>,  vir die </a:t>
            </a:r>
            <a:r>
              <a:rPr lang="af-ZA" b="1" i="1" dirty="0"/>
              <a:t>langste moontlike tyd</a:t>
            </a:r>
            <a:r>
              <a:rPr lang="af-ZA" dirty="0" smtClean="0"/>
              <a:t>”.</a:t>
            </a:r>
            <a:br>
              <a:rPr lang="af-ZA" dirty="0" smtClean="0"/>
            </a:br>
            <a:r>
              <a:rPr lang="en-US" dirty="0"/>
              <a:t/>
            </a:r>
            <a:br>
              <a:rPr lang="en-US" dirty="0"/>
            </a:br>
            <a:r>
              <a:rPr lang="en-US" dirty="0" smtClean="0"/>
              <a:t>				</a:t>
            </a:r>
            <a:r>
              <a:rPr lang="af-ZA" b="1" dirty="0" smtClean="0">
                <a:solidFill>
                  <a:srgbClr val="7030A0"/>
                </a:solidFill>
              </a:rPr>
              <a:t>Dr. Charles Rynie</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19:1	</a:t>
            </a:r>
            <a:r>
              <a:rPr lang="af-ZA" dirty="0"/>
              <a:t>	</a:t>
            </a:r>
            <a:r>
              <a:rPr lang="af-ZA" dirty="0" smtClean="0"/>
              <a:t/>
            </a:r>
            <a:br>
              <a:rPr lang="af-ZA" dirty="0" smtClean="0"/>
            </a:br>
            <a:r>
              <a:rPr lang="af-ZA" dirty="0"/>
              <a:t/>
            </a:r>
            <a:br>
              <a:rPr lang="af-ZA" dirty="0"/>
            </a:br>
            <a:r>
              <a:rPr lang="af-ZA" dirty="0" smtClean="0"/>
              <a:t>“</a:t>
            </a:r>
            <a:r>
              <a:rPr lang="af-ZA" i="1" dirty="0"/>
              <a:t>Die hemel getuig van die mag van God, die uitspansel maak die werk van Sy hande bekend</a:t>
            </a:r>
            <a:r>
              <a:rPr lang="af-ZA"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104:24</a:t>
            </a:r>
            <a:r>
              <a:rPr lang="af-ZA" dirty="0">
                <a:solidFill>
                  <a:srgbClr val="00B050"/>
                </a:solidFill>
              </a:rPr>
              <a:t>	</a:t>
            </a:r>
            <a:r>
              <a:rPr lang="af-ZA" dirty="0" smtClean="0"/>
              <a:t/>
            </a:r>
            <a:br>
              <a:rPr lang="af-ZA" dirty="0" smtClean="0"/>
            </a:br>
            <a:r>
              <a:rPr lang="af-ZA" dirty="0"/>
              <a:t/>
            </a:r>
            <a:br>
              <a:rPr lang="af-ZA" dirty="0"/>
            </a:br>
            <a:r>
              <a:rPr lang="af-ZA" dirty="0" smtClean="0"/>
              <a:t>“</a:t>
            </a:r>
            <a:r>
              <a:rPr lang="af-ZA" i="1" dirty="0"/>
              <a:t>U het baie dinge geskep, Here, die aarde is vol van wat U gemaak het, en tog, U het alles in wysheid geskep</a:t>
            </a:r>
            <a:r>
              <a:rPr lang="af-ZA"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33:10-11</a:t>
            </a:r>
            <a:r>
              <a:rPr lang="af-ZA" dirty="0"/>
              <a:t>	</a:t>
            </a:r>
            <a:r>
              <a:rPr lang="af-ZA" dirty="0" smtClean="0"/>
              <a:t/>
            </a:r>
            <a:br>
              <a:rPr lang="af-ZA" dirty="0" smtClean="0"/>
            </a:br>
            <a:r>
              <a:rPr lang="af-ZA" dirty="0"/>
              <a:t/>
            </a:r>
            <a:br>
              <a:rPr lang="af-ZA" dirty="0"/>
            </a:br>
            <a:r>
              <a:rPr lang="af-ZA" dirty="0" smtClean="0"/>
              <a:t>“</a:t>
            </a:r>
            <a:r>
              <a:rPr lang="af-ZA" i="1" dirty="0"/>
              <a:t>Die Here verydel die planne van die nasies, Hy laat hulle besluite op niks </a:t>
            </a:r>
            <a:r>
              <a:rPr lang="af-ZA" i="1" dirty="0" smtClean="0"/>
              <a:t>uitloop. Maar </a:t>
            </a:r>
            <a:r>
              <a:rPr lang="af-ZA" i="1" dirty="0"/>
              <a:t>die planne van die Here staan vir altyd vas, sy beluite van geslag tot geslag</a:t>
            </a:r>
            <a:r>
              <a:rPr lang="af-ZA" dirty="0"/>
              <a:t>”.</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97</Words>
  <Application>Microsoft Office PowerPoint</Application>
  <PresentationFormat>On-screen Show (4:3)</PresentationFormat>
  <Paragraphs>15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I Kor. 8:1   “Ons weet dat ons almal kennis het. Kennis maak verwaand, maar liefde bou op”.</vt:lpstr>
      <vt:lpstr>Slide 3</vt:lpstr>
      <vt:lpstr>“Die wysheid van God sê vir ons dat God bring  altyd die beste moontlike resultate, op die beste moontlike manier, vir die meeste mense moontlik,  vir die langste moontlike tyd”.      Dr. Charles Rynie</vt:lpstr>
      <vt:lpstr>Slide 5</vt:lpstr>
      <vt:lpstr>Ps. 19:1    “Die hemel getuig van die mag van God, die uitspansel maak die werk van Sy hande bekend”.</vt:lpstr>
      <vt:lpstr>Ps. 104:24   “U het baie dinge geskep, Here, die aarde is vol van wat U gemaak het, en tog, U het alles in wysheid geskep”.</vt:lpstr>
      <vt:lpstr>Slide 8</vt:lpstr>
      <vt:lpstr>Ps. 33:10-11   “Die Here verydel die planne van die nasies, Hy laat hulle besluite op niks uitloop. Maar die planne van die Here staan vir altyd vas, sy beluite van geslag tot geslag”. </vt:lpstr>
      <vt:lpstr>Jes. 14:26   “Die Here die Almagtige het dit besluit; wie sal dit kan verydel?Sy hand is uitgesteek; wie sal die oordeel kan afweer?”</vt:lpstr>
      <vt:lpstr>Slide 11</vt:lpstr>
      <vt:lpstr>I Kor. 1:30   “Aan God is dit te danke dat  julle met Christus verenig is. Hy het vir ons geword die wysheid wat van God kom: die vryspraak, die heiliging en die verlossing”</vt:lpstr>
      <vt:lpstr>Slide 13</vt:lpstr>
      <vt:lpstr>Ef. 5:15-17    “Wees baie versigtig hoe julle lewe: nie soos onverstandige mense nie, maar soos verstandiges. Maak die beste gebruik van elke geleentheid, want ons lewe in 'n goddelose tyd. Moet daarom nie onverstandig op tree nie, maar probeer te wete kom wat die Here wil dat julle moet doen”.</vt:lpstr>
      <vt:lpstr>Slide 15</vt:lpstr>
      <vt:lpstr>Spr. 9:10   “Wysheid begin met die dien van die Here: wie die Heilige ken, het werklik insig”</vt:lpstr>
      <vt:lpstr>Ps. 111:10   “Wysheid begin met die dien van die Here”</vt:lpstr>
      <vt:lpstr>Job 28:28     “Maar aan die mens het Hy gesê: Kyk, die vrees van die HERE is wysheid; en om van die kwaad af te wyk, is verstand.”</vt:lpstr>
      <vt:lpstr>Slide 19</vt:lpstr>
      <vt:lpstr>Ps. 119:99-105   “U gebooie gee my meer insig as wat my vyande het, en is altyd by my. Ek munt uit bo al my leermeesters, want u verordeninge bly my by. Ek het meer insig as ouer mense, want ek gehoorsaam u bevele. Ek het my voete van elke verkeerde pad af gehou sodat ek gehoorsaam kan wees aan u woord.</vt:lpstr>
      <vt:lpstr>Slide 21</vt:lpstr>
      <vt:lpstr>Jak. 1:5    “As een van julle wysheid kortkom, moet hy dit van God bid, en Hy sal dit aan hom gee, want God gee aan almal sonder voorbehoud en sonder verwyt.”</vt:lpstr>
      <vt:lpstr>Jak. 1:6-7   “Maar 'n mens moet gelowig bid en nie twyfel nie, want iemand wat twyfel, is soos 'n brander in die see wat deur die wind aangejaag en heen en weer gedryf word. So 'n mens wat altyd aan die twyfel is en onbestendig is in al sy doen en late, moet nie dink dat hy iets van die Here sal ontvang nie.</vt:lpstr>
      <vt:lpstr>God is besig om die beste resultaat op die beste wyse vir die meeste mense vir die langste moontlike tyd te bring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2019-06-03T06:20:29Z</dcterms:created>
  <dcterms:modified xsi:type="dcterms:W3CDTF">2019-06-03T06:28:14Z</dcterms:modified>
</cp:coreProperties>
</file>