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272" autoAdjust="0"/>
    <p:restoredTop sz="94660"/>
  </p:normalViewPr>
  <p:slideViewPr>
    <p:cSldViewPr>
      <p:cViewPr varScale="1">
        <p:scale>
          <a:sx n="106" d="100"/>
          <a:sy n="106" d="100"/>
        </p:scale>
        <p:origin x="-159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08C523-B07E-4B0F-B2E3-910D68BE83AA}" type="datetimeFigureOut">
              <a:rPr lang="en-US" smtClean="0"/>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3943A-3548-4DAD-B663-0D0EB3A93CD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08C523-B07E-4B0F-B2E3-910D68BE83AA}" type="datetimeFigureOut">
              <a:rPr lang="en-US" smtClean="0"/>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3943A-3548-4DAD-B663-0D0EB3A93CD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08C523-B07E-4B0F-B2E3-910D68BE83AA}" type="datetimeFigureOut">
              <a:rPr lang="en-US" smtClean="0"/>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3943A-3548-4DAD-B663-0D0EB3A93CD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08C523-B07E-4B0F-B2E3-910D68BE83AA}" type="datetimeFigureOut">
              <a:rPr lang="en-US" smtClean="0"/>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3943A-3548-4DAD-B663-0D0EB3A93CD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08C523-B07E-4B0F-B2E3-910D68BE83AA}" type="datetimeFigureOut">
              <a:rPr lang="en-US" smtClean="0"/>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3943A-3548-4DAD-B663-0D0EB3A93CD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08C523-B07E-4B0F-B2E3-910D68BE83AA}" type="datetimeFigureOut">
              <a:rPr lang="en-US" smtClean="0"/>
              <a:t>6/4/2019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3943A-3548-4DAD-B663-0D0EB3A93CD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08C523-B07E-4B0F-B2E3-910D68BE83AA}" type="datetimeFigureOut">
              <a:rPr lang="en-US" smtClean="0"/>
              <a:t>6/4/2019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63943A-3548-4DAD-B663-0D0EB3A93CD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08C523-B07E-4B0F-B2E3-910D68BE83AA}" type="datetimeFigureOut">
              <a:rPr lang="en-US" smtClean="0"/>
              <a:t>6/4/2019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63943A-3548-4DAD-B663-0D0EB3A93CD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08C523-B07E-4B0F-B2E3-910D68BE83AA}" type="datetimeFigureOut">
              <a:rPr lang="en-US" smtClean="0"/>
              <a:t>6/4/2019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63943A-3548-4DAD-B663-0D0EB3A93CD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08C523-B07E-4B0F-B2E3-910D68BE83AA}" type="datetimeFigureOut">
              <a:rPr lang="en-US" smtClean="0"/>
              <a:t>6/4/2019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3943A-3548-4DAD-B663-0D0EB3A93CD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08C523-B07E-4B0F-B2E3-910D68BE83AA}" type="datetimeFigureOut">
              <a:rPr lang="en-US" smtClean="0"/>
              <a:t>6/4/2019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3943A-3548-4DAD-B663-0D0EB3A93CD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08C523-B07E-4B0F-B2E3-910D68BE83AA}" type="datetimeFigureOut">
              <a:rPr lang="en-US" smtClean="0"/>
              <a:t>6/4/2019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63943A-3548-4DAD-B663-0D0EB3A93CD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 12:14</a:t>
            </a:r>
            <a:r>
              <a:rPr lang="af-ZA" dirty="0">
                <a:solidFill>
                  <a:srgbClr val="00B050"/>
                </a:solidFill>
              </a:rPr>
              <a:t>  </a:t>
            </a:r>
            <a:r>
              <a:rPr lang="af-ZA" dirty="0"/>
              <a:t>	</a:t>
            </a:r>
            <a:r>
              <a:rPr lang="af-ZA" dirty="0" smtClean="0"/>
              <a:t/>
            </a:r>
            <a:br>
              <a:rPr lang="af-ZA" dirty="0" smtClean="0"/>
            </a:br>
            <a:r>
              <a:rPr lang="af-ZA" dirty="0"/>
              <a:t/>
            </a:r>
            <a:br>
              <a:rPr lang="af-ZA" dirty="0"/>
            </a:br>
            <a:r>
              <a:rPr lang="af-ZA" i="1" dirty="0" smtClean="0"/>
              <a:t>“</a:t>
            </a:r>
            <a:r>
              <a:rPr lang="af-ZA" i="1" dirty="0"/>
              <a:t>Beywer julle vir vrede met alle mense asook vir 'n heilige lewe, waarsonder niemand die Here sal sien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4:17-24</a:t>
            </a:r>
            <a:r>
              <a:rPr lang="af-ZA" dirty="0">
                <a:solidFill>
                  <a:srgbClr val="00B050"/>
                </a:solidFill>
              </a:rPr>
              <a:t> </a:t>
            </a:r>
            <a:endParaRPr lang="en-US" dirty="0">
              <a:solidFill>
                <a:srgbClr val="00B05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 12:14</a:t>
            </a:r>
            <a:r>
              <a:rPr lang="af-ZA" dirty="0">
                <a:solidFill>
                  <a:srgbClr val="00B050"/>
                </a:solidFill>
              </a:rPr>
              <a:t>  </a:t>
            </a:r>
            <a:r>
              <a:rPr lang="af-ZA" dirty="0"/>
              <a:t>	</a:t>
            </a:r>
            <a:r>
              <a:rPr lang="af-ZA" dirty="0" smtClean="0"/>
              <a:t/>
            </a:r>
            <a:br>
              <a:rPr lang="af-ZA" dirty="0" smtClean="0"/>
            </a:br>
            <a:r>
              <a:rPr lang="af-ZA" dirty="0"/>
              <a:t/>
            </a:r>
            <a:br>
              <a:rPr lang="af-ZA" dirty="0"/>
            </a:br>
            <a:r>
              <a:rPr lang="af-ZA" i="1" dirty="0" smtClean="0"/>
              <a:t>“</a:t>
            </a:r>
            <a:r>
              <a:rPr lang="af-ZA" i="1" dirty="0"/>
              <a:t>Beywer julle vir vrede met alle mense asook vir 'n heilige lewe, </a:t>
            </a:r>
            <a:r>
              <a:rPr lang="af-ZA" i="1" u="sng" dirty="0"/>
              <a:t>waarsonder niemand die Here sal sien nie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smtClean="0">
                <a:solidFill>
                  <a:srgbClr val="00B050"/>
                </a:solidFill>
              </a:rPr>
              <a:t>II </a:t>
            </a:r>
            <a:r>
              <a:rPr lang="en-US" b="1" dirty="0">
                <a:solidFill>
                  <a:srgbClr val="00B050"/>
                </a:solidFill>
              </a:rPr>
              <a:t>Kor. 7:1</a:t>
            </a:r>
            <a:r>
              <a:rPr lang="af-ZA" dirty="0">
                <a:solidFill>
                  <a:srgbClr val="00B050"/>
                </a:solidFill>
              </a:rPr>
              <a:t>	</a:t>
            </a:r>
            <a:r>
              <a:rPr lang="af-ZA" dirty="0" smtClean="0"/>
              <a:t/>
            </a:r>
            <a:br>
              <a:rPr lang="af-ZA" dirty="0" smtClean="0"/>
            </a:br>
            <a:r>
              <a:rPr lang="af-ZA" dirty="0" smtClean="0"/>
              <a:t/>
            </a:r>
            <a:br>
              <a:rPr lang="af-ZA" dirty="0" smtClean="0"/>
            </a:br>
            <a:r>
              <a:rPr lang="af-ZA" i="1" dirty="0" smtClean="0"/>
              <a:t>“</a:t>
            </a:r>
            <a:r>
              <a:rPr lang="af-ZA" i="1" dirty="0"/>
              <a:t>Laat ons ons dan reinig van alles wat liggaam en gees verontreinig, en ons in gehoorsaamheid aan God volkome aan Hom toewy</a:t>
            </a:r>
            <a:r>
              <a:rPr lang="af-ZA"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 12:14</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Beywer julle vir vrede met alle mense asook vir 'n heilige lewe, waarsonder niemand die Here sal sien nie</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3:14</a:t>
            </a:r>
            <a:r>
              <a:rPr lang="af-ZA" dirty="0">
                <a:solidFill>
                  <a:srgbClr val="00B050"/>
                </a:solidFill>
              </a:rPr>
              <a:t>  </a:t>
            </a:r>
            <a:r>
              <a:rPr lang="af-ZA" dirty="0" smtClean="0"/>
              <a:t/>
            </a:r>
            <a:br>
              <a:rPr lang="af-ZA" dirty="0" smtClean="0"/>
            </a:br>
            <a:r>
              <a:rPr lang="af-ZA" dirty="0"/>
              <a:t/>
            </a:r>
            <a:br>
              <a:rPr lang="af-ZA" dirty="0"/>
            </a:br>
            <a:r>
              <a:rPr lang="af-ZA" i="1" dirty="0" smtClean="0"/>
              <a:t>En </a:t>
            </a:r>
            <a:r>
              <a:rPr lang="af-ZA" i="1" dirty="0"/>
              <a:t>God sê vir Moses: </a:t>
            </a:r>
            <a:r>
              <a:rPr lang="af-ZA" i="1" dirty="0" smtClean="0"/>
              <a:t>“Ek is wat Ek is</a:t>
            </a:r>
            <a:r>
              <a:rPr lang="af-ZA"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15:11</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Wie van die gode is soos U, Here? Wie is soos U, so hoog geëer en heilig</a:t>
            </a:r>
            <a:r>
              <a:rPr lang="af-ZA" i="1" dirty="0" smtClean="0"/>
              <a:t>?”</a:t>
            </a:r>
            <a:br>
              <a:rPr lang="af-ZA" i="1" dirty="0" smtClean="0"/>
            </a:br>
            <a:r>
              <a:rPr lang="af-ZA" i="1" dirty="0" smtClean="0"/>
              <a:t/>
            </a:r>
            <a:br>
              <a:rPr lang="af-ZA" i="1" dirty="0" smtClean="0"/>
            </a:br>
            <a:r>
              <a:rPr lang="af-ZA" i="1" dirty="0" smtClean="0"/>
              <a:t> </a:t>
            </a:r>
            <a:r>
              <a:rPr lang="af-ZA" dirty="0"/>
              <a:t>Lett: </a:t>
            </a:r>
            <a:r>
              <a:rPr lang="af-ZA" i="1" dirty="0"/>
              <a:t>“verheerlik in heiligheid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We know nothing like the divine holiness. It stands apart, unique, unaproachable, incomprehensible and unattainable. The natural man is blind to it. He may fear God’s power and admire His wisdom, but His holiness he cannot even imagine</a:t>
            </a:r>
            <a:r>
              <a:rPr lang="af-ZA" dirty="0" smtClean="0"/>
              <a:t>”.</a:t>
            </a:r>
            <a:br>
              <a:rPr lang="af-ZA" dirty="0" smtClean="0"/>
            </a:br>
            <a:r>
              <a:rPr lang="af-ZA" dirty="0" smtClean="0"/>
              <a:t/>
            </a:r>
            <a:br>
              <a:rPr lang="af-ZA" dirty="0" smtClean="0"/>
            </a:br>
            <a:r>
              <a:rPr lang="af-ZA" dirty="0" smtClean="0"/>
              <a:t>						</a:t>
            </a:r>
            <a:r>
              <a:rPr lang="af-ZA" b="1" dirty="0" smtClean="0">
                <a:solidFill>
                  <a:srgbClr val="7030A0"/>
                </a:solidFill>
              </a:rPr>
              <a:t>A W Tozer</a:t>
            </a:r>
            <a:r>
              <a:rPr lang="af-ZA" b="1"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Sam. 12:13</a:t>
            </a:r>
            <a:r>
              <a:rPr lang="af-ZA" dirty="0">
                <a:solidFill>
                  <a:srgbClr val="00B050"/>
                </a:solidFill>
              </a:rPr>
              <a:t>	</a:t>
            </a:r>
            <a:r>
              <a:rPr lang="af-ZA" dirty="0" smtClean="0"/>
              <a:t/>
            </a:r>
            <a:br>
              <a:rPr lang="af-ZA" dirty="0" smtClean="0"/>
            </a:br>
            <a:r>
              <a:rPr lang="af-ZA" dirty="0"/>
              <a:t/>
            </a:r>
            <a:br>
              <a:rPr lang="af-ZA" dirty="0"/>
            </a:br>
            <a:r>
              <a:rPr lang="af-ZA" dirty="0" smtClean="0"/>
              <a:t>“</a:t>
            </a:r>
            <a:r>
              <a:rPr lang="af-ZA" i="1" dirty="0"/>
              <a:t>Toe sê Dawid vir Natan: ‘Ek het gesondig teen die Here</a:t>
            </a:r>
            <a:r>
              <a:rPr lang="af-ZA" i="1" dirty="0" smtClean="0"/>
              <a:t>’</a:t>
            </a:r>
            <a:r>
              <a:rPr lang="af-ZA"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6:1-8</a:t>
            </a:r>
            <a:r>
              <a:rPr lang="af-ZA" b="1" i="1" dirty="0">
                <a:solidFill>
                  <a:srgbClr val="00B050"/>
                </a:solidFill>
              </a:rPr>
              <a:t> </a:t>
            </a:r>
            <a:endParaRPr lang="en-US" dirty="0">
              <a:solidFill>
                <a:srgbClr val="00B05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rPr>
              <a:t>I Kor. 3:16-17</a:t>
            </a:r>
            <a:r>
              <a:rPr lang="af-ZA" dirty="0"/>
              <a:t>	</a:t>
            </a:r>
            <a:r>
              <a:rPr lang="af-ZA" dirty="0" smtClean="0"/>
              <a:t/>
            </a:r>
            <a:br>
              <a:rPr lang="af-ZA" dirty="0" smtClean="0"/>
            </a:br>
            <a:r>
              <a:rPr lang="af-ZA" dirty="0"/>
              <a:t/>
            </a:r>
            <a:br>
              <a:rPr lang="af-ZA" dirty="0"/>
            </a:br>
            <a:r>
              <a:rPr lang="af-ZA" dirty="0" smtClean="0"/>
              <a:t>“</a:t>
            </a:r>
            <a:r>
              <a:rPr lang="af-ZA" i="1" dirty="0"/>
              <a:t>Weet julle nie dat julle die tempel van God is en dat die Gees van God in julle woon </a:t>
            </a:r>
            <a:r>
              <a:rPr lang="af-ZA" i="1" dirty="0" smtClean="0"/>
              <a:t>nie? </a:t>
            </a:r>
            <a:br>
              <a:rPr lang="af-ZA" i="1" dirty="0" smtClean="0"/>
            </a:br>
            <a:r>
              <a:rPr lang="af-ZA" i="1" dirty="0" smtClean="0"/>
              <a:t>As </a:t>
            </a:r>
            <a:r>
              <a:rPr lang="af-ZA" i="1" dirty="0"/>
              <a:t>iemand die tempel van God beskadig, sal God hom straf, want die tempel van God is heilig, en die tempel is julle</a:t>
            </a:r>
            <a:r>
              <a:rPr lang="af-ZA" dirty="0"/>
              <a:t>”</a:t>
            </a:r>
            <a:r>
              <a:rPr lang="en-US" dirty="0"/>
              <a:t/>
            </a:r>
            <a:br>
              <a:rPr lang="en-US" dirty="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76</Words>
  <Application>Microsoft Office PowerPoint</Application>
  <PresentationFormat>On-screen Show (4:3)</PresentationFormat>
  <Paragraphs>11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Eks 3:14    En God sê vir Moses: “Ek is wat Ek is.”</vt:lpstr>
      <vt:lpstr>Eks. 15:11   “Wie van die gode is soos U, Here? Wie is soos U, so hoog geëer en heilig?”   Lett: “verheerlik in heiligheid”.</vt:lpstr>
      <vt:lpstr>“We know nothing like the divine holiness. It stands apart, unique, unaproachable, incomprehensible and unattainable. The natural man is blind to it. He may fear God’s power and admire His wisdom, but His holiness he cannot even imagine”.        A W Tozer </vt:lpstr>
      <vt:lpstr>Slide 5</vt:lpstr>
      <vt:lpstr>II Sam. 12:13   “Toe sê Dawid vir Natan: ‘Ek het gesondig teen die Here’”.</vt:lpstr>
      <vt:lpstr>Jes. 6:1-8 </vt:lpstr>
      <vt:lpstr>Slide 8</vt:lpstr>
      <vt:lpstr>I Kor. 3:16-17   “Weet julle nie dat julle die tempel van God is en dat die Gees van God in julle woon nie?  As iemand die tempel van God beskadig, sal God hom straf, want die tempel van God is heilig, en die tempel is julle” </vt:lpstr>
      <vt:lpstr>Slide 10</vt:lpstr>
      <vt:lpstr>Heb 12:14     “Beywer julle vir vrede met alle mense asook vir 'n heilige lewe, waarsonder niemand die Here sal sien nie.”</vt:lpstr>
      <vt:lpstr>Ef. 4:17-24 </vt:lpstr>
      <vt:lpstr>Slide 13</vt:lpstr>
      <vt:lpstr>Heb 12:14     “Beywer julle vir vrede met alle mense asook vir 'n heilige lewe, waarsonder niemand die Here sal sien nie.”</vt:lpstr>
      <vt:lpstr>Slide 15</vt:lpstr>
      <vt:lpstr>II Kor. 7:1   “Laat ons ons dan reinig van alles wat liggaam en gees verontreinig, en ons in gehoorsaamheid aan God volkome aan Hom toewy”.</vt:lpstr>
      <vt:lpstr>Heb 12:14     “Beywer julle vir vrede met alle mense asook vir 'n heilige lewe, waarsonder niemand die Here sal sien nie.”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2019-06-04T06:23:31Z</dcterms:created>
  <dcterms:modified xsi:type="dcterms:W3CDTF">2019-06-04T06:30:19Z</dcterms:modified>
</cp:coreProperties>
</file>