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70" r:id="rId11"/>
    <p:sldId id="271" r:id="rId12"/>
    <p:sldId id="272" r:id="rId13"/>
    <p:sldId id="265" r:id="rId14"/>
    <p:sldId id="266" r:id="rId15"/>
    <p:sldId id="267" r:id="rId16"/>
    <p:sldId id="268" r:id="rId17"/>
    <p:sldId id="26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826" autoAdjust="0"/>
    <p:restoredTop sz="94660"/>
  </p:normalViewPr>
  <p:slideViewPr>
    <p:cSldViewPr>
      <p:cViewPr varScale="1">
        <p:scale>
          <a:sx n="106" d="100"/>
          <a:sy n="106" d="100"/>
        </p:scale>
        <p:origin x="-151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59714B-0C89-450E-83F8-32D0E40155D3}"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DD0A7-90E3-4FE5-9BB0-A38B001B2A3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59714B-0C89-450E-83F8-32D0E40155D3}"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DD0A7-90E3-4FE5-9BB0-A38B001B2A3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59714B-0C89-450E-83F8-32D0E40155D3}"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DD0A7-90E3-4FE5-9BB0-A38B001B2A3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59714B-0C89-450E-83F8-32D0E40155D3}"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DD0A7-90E3-4FE5-9BB0-A38B001B2A3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59714B-0C89-450E-83F8-32D0E40155D3}"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DD0A7-90E3-4FE5-9BB0-A38B001B2A3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59714B-0C89-450E-83F8-32D0E40155D3}" type="datetimeFigureOut">
              <a:rPr lang="en-US" smtClean="0"/>
              <a:t>6/5/2019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DDD0A7-90E3-4FE5-9BB0-A38B001B2A3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59714B-0C89-450E-83F8-32D0E40155D3}" type="datetimeFigureOut">
              <a:rPr lang="en-US" smtClean="0"/>
              <a:t>6/5/2019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DDD0A7-90E3-4FE5-9BB0-A38B001B2A3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59714B-0C89-450E-83F8-32D0E40155D3}" type="datetimeFigureOut">
              <a:rPr lang="en-US" smtClean="0"/>
              <a:t>6/5/2019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DDD0A7-90E3-4FE5-9BB0-A38B001B2A3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59714B-0C89-450E-83F8-32D0E40155D3}" type="datetimeFigureOut">
              <a:rPr lang="en-US" smtClean="0"/>
              <a:t>6/5/2019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DDD0A7-90E3-4FE5-9BB0-A38B001B2A3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59714B-0C89-450E-83F8-32D0E40155D3}" type="datetimeFigureOut">
              <a:rPr lang="en-US" smtClean="0"/>
              <a:t>6/5/2019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DDD0A7-90E3-4FE5-9BB0-A38B001B2A3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59714B-0C89-450E-83F8-32D0E40155D3}" type="datetimeFigureOut">
              <a:rPr lang="en-US" smtClean="0"/>
              <a:t>6/5/2019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DDD0A7-90E3-4FE5-9BB0-A38B001B2A3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59714B-0C89-450E-83F8-32D0E40155D3}" type="datetimeFigureOut">
              <a:rPr lang="en-US" smtClean="0"/>
              <a:t>6/5/2019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DDD0A7-90E3-4FE5-9BB0-A38B001B2A3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a:solidFill>
                  <a:srgbClr val="00B050"/>
                </a:solidFill>
              </a:rPr>
              <a:t>Jes. 33:14</a:t>
            </a:r>
            <a:r>
              <a:rPr lang="af-ZA" i="1" dirty="0"/>
              <a:t>	</a:t>
            </a:r>
            <a:r>
              <a:rPr lang="af-ZA" i="1" dirty="0" smtClean="0"/>
              <a:t/>
            </a:r>
            <a:br>
              <a:rPr lang="af-ZA" i="1" dirty="0" smtClean="0"/>
            </a:br>
            <a:r>
              <a:rPr lang="af-ZA" i="1" dirty="0"/>
              <a:t/>
            </a:r>
            <a:br>
              <a:rPr lang="af-ZA" i="1" dirty="0"/>
            </a:br>
            <a:r>
              <a:rPr lang="af-ZA" i="1" dirty="0" smtClean="0"/>
              <a:t>“</a:t>
            </a:r>
            <a:r>
              <a:rPr lang="af-ZA" i="1" dirty="0"/>
              <a:t>Die sondaars staan verskrik in Sion, die godloses is angsbevange: wie van ons kan dit by 'n verterende vuur uithou,</a:t>
            </a:r>
            <a:br>
              <a:rPr lang="af-ZA" i="1" dirty="0"/>
            </a:br>
            <a:r>
              <a:rPr lang="af-ZA" i="1" dirty="0"/>
              <a:t>wie van ons kan dit uithou	by 'n vuur wat brand sonder ophou</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6858000"/>
          </a:xfrm>
        </p:spPr>
        <p:txBody>
          <a:bodyPr/>
          <a:lstStyle/>
          <a:p>
            <a:r>
              <a:rPr lang="af-ZA" b="1" dirty="0">
                <a:solidFill>
                  <a:srgbClr val="00B050"/>
                </a:solidFill>
              </a:rPr>
              <a:t>Hebr. 10:31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Dit is verskriklik om in die hande van die lewende God te val</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a:solidFill>
                  <a:srgbClr val="00B050"/>
                </a:solidFill>
              </a:rPr>
              <a:t>Hebr. 12:28-29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Laat ons wat 'n onwankelbare koninkryk ontvang het, dan nou dankbaar wees. Laat ons God dankbaar dien met eerbied en ontsag, soos Hy dit wil, want ons God is 'n verterende vuur</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3:13</a:t>
            </a:r>
            <a:r>
              <a:rPr lang="af-ZA" i="1" dirty="0"/>
              <a:t>	</a:t>
            </a:r>
            <a:r>
              <a:rPr lang="af-ZA" i="1" dirty="0" smtClean="0"/>
              <a:t/>
            </a:r>
            <a:br>
              <a:rPr lang="af-ZA" i="1" dirty="0" smtClean="0"/>
            </a:br>
            <a:r>
              <a:rPr lang="af-ZA" i="1" dirty="0"/>
              <a:t/>
            </a:r>
            <a:br>
              <a:rPr lang="af-ZA" i="1" dirty="0"/>
            </a:br>
            <a:r>
              <a:rPr lang="af-ZA" i="1" dirty="0" smtClean="0"/>
              <a:t>“</a:t>
            </a:r>
            <a:r>
              <a:rPr lang="af-ZA" i="1" dirty="0"/>
              <a:t>elkeen se werk sal aan die lig kom. Die dag wanneer Christus kom, sal dit duidelik word. Die dag kom met vuur, en die vuur sal die gehalte van elkeen se werk toets</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2:9-11</a:t>
            </a:r>
            <a:r>
              <a:rPr lang="af-ZA" dirty="0"/>
              <a:t>	</a:t>
            </a:r>
            <a:r>
              <a:rPr lang="af-ZA" dirty="0" smtClean="0"/>
              <a:t/>
            </a:r>
            <a:br>
              <a:rPr lang="af-ZA" dirty="0" smtClean="0"/>
            </a:br>
            <a:r>
              <a:rPr lang="af-ZA" dirty="0"/>
              <a:t/>
            </a:r>
            <a:br>
              <a:rPr lang="af-ZA" dirty="0"/>
            </a:br>
            <a:r>
              <a:rPr lang="af-ZA" dirty="0" smtClean="0"/>
              <a:t>“</a:t>
            </a:r>
            <a:r>
              <a:rPr lang="af-ZA" i="1" dirty="0"/>
              <a:t>Daarom het God Hom ook tot die hoogste eer verhef en Hom die Naam gegee wat bo elke naam is, sodat in die Naam van Jesus elkeen wat in die hemel en op die aarde is, die knie sou buig, en elke tong sou erken: ‘Jesus Christus is die Here!’ tot eer van die Vader</a:t>
            </a:r>
            <a:r>
              <a:rPr lang="af-ZA"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5:10</a:t>
            </a:r>
            <a:r>
              <a:rPr lang="af-ZA" dirty="0">
                <a:solidFill>
                  <a:srgbClr val="00B050"/>
                </a:solidFill>
              </a:rPr>
              <a:t>	</a:t>
            </a:r>
            <a:r>
              <a:rPr lang="af-ZA" dirty="0" smtClean="0"/>
              <a:t/>
            </a:r>
            <a:br>
              <a:rPr lang="af-ZA" dirty="0" smtClean="0"/>
            </a:br>
            <a:r>
              <a:rPr lang="af-ZA" dirty="0"/>
              <a:t/>
            </a:r>
            <a:br>
              <a:rPr lang="af-ZA" dirty="0"/>
            </a:br>
            <a:r>
              <a:rPr lang="af-ZA" dirty="0" smtClean="0"/>
              <a:t>“</a:t>
            </a:r>
            <a:r>
              <a:rPr lang="af-ZA" i="1" dirty="0"/>
              <a:t>Ons moet immers almal voor die regterstoel van Christus verskyn, sodat elkeen kan ontvang volgens wat hy tydens sy aardse lewe gedoen het, of dit nou goed was of kwaad</a:t>
            </a:r>
            <a:r>
              <a:rPr lang="af-ZA" dirty="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97:2	</a:t>
            </a:r>
            <a:r>
              <a:rPr lang="af-ZA" dirty="0">
                <a:solidFill>
                  <a:srgbClr val="00B050"/>
                </a:solidFill>
              </a:rPr>
              <a:t>	</a:t>
            </a:r>
            <a:r>
              <a:rPr lang="af-ZA" dirty="0" smtClean="0"/>
              <a:t/>
            </a:r>
            <a:br>
              <a:rPr lang="af-ZA" dirty="0" smtClean="0"/>
            </a:br>
            <a:r>
              <a:rPr lang="af-ZA" dirty="0"/>
              <a:t/>
            </a:r>
            <a:br>
              <a:rPr lang="af-ZA" dirty="0"/>
            </a:br>
            <a:r>
              <a:rPr lang="af-ZA" dirty="0" smtClean="0"/>
              <a:t>“</a:t>
            </a:r>
            <a:r>
              <a:rPr lang="af-ZA" i="1" dirty="0"/>
              <a:t>Die Here is omgewe van donker wolke; sy troon is gebou op reg en geregtigheid</a:t>
            </a:r>
            <a:r>
              <a:rPr lang="af-ZA"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12:23</a:t>
            </a:r>
            <a:r>
              <a:rPr lang="af-ZA" dirty="0"/>
              <a:t>	</a:t>
            </a:r>
            <a:r>
              <a:rPr lang="af-ZA" dirty="0" smtClean="0"/>
              <a:t/>
            </a:r>
            <a:br>
              <a:rPr lang="af-ZA" dirty="0" smtClean="0"/>
            </a:br>
            <a:r>
              <a:rPr lang="af-ZA" dirty="0"/>
              <a:t/>
            </a:r>
            <a:br>
              <a:rPr lang="af-ZA" dirty="0"/>
            </a:br>
            <a:r>
              <a:rPr lang="af-ZA" i="1" dirty="0" smtClean="0"/>
              <a:t>“...</a:t>
            </a:r>
            <a:r>
              <a:rPr lang="af-ZA" i="1" dirty="0"/>
              <a:t>by God wat Regter is oor almal</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4:8</a:t>
            </a:r>
            <a:r>
              <a:rPr lang="af-ZA" dirty="0"/>
              <a:t>	</a:t>
            </a:r>
            <a:r>
              <a:rPr lang="af-ZA" dirty="0" smtClean="0"/>
              <a:t/>
            </a:r>
            <a:br>
              <a:rPr lang="af-ZA" dirty="0" smtClean="0"/>
            </a:br>
            <a:r>
              <a:rPr lang="af-ZA" dirty="0"/>
              <a:t/>
            </a:r>
            <a:br>
              <a:rPr lang="af-ZA" dirty="0"/>
            </a:br>
            <a:r>
              <a:rPr lang="af-ZA" dirty="0" smtClean="0"/>
              <a:t>“</a:t>
            </a:r>
            <a:r>
              <a:rPr lang="af-ZA" i="1" dirty="0"/>
              <a:t>Nou wag die oorwinnaarskroon vir my, die lewe by God. Op die dag dat Hy weer kom, sal die Here, </a:t>
            </a:r>
            <a:r>
              <a:rPr lang="af-ZA" i="1" u="sng" dirty="0"/>
              <a:t>die regverdige Regter</a:t>
            </a:r>
            <a:r>
              <a:rPr lang="af-ZA" i="1" dirty="0"/>
              <a:t>, dit vir my gee, en nie net vir my nie, maar ook vir almal wat met verlange uitsien na sy koms</a:t>
            </a:r>
            <a:r>
              <a:rPr lang="af-ZA"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3:21</a:t>
            </a:r>
            <a:r>
              <a:rPr lang="af-ZA" dirty="0"/>
              <a:t>	</a:t>
            </a:r>
            <a:r>
              <a:rPr lang="af-ZA" dirty="0" smtClean="0"/>
              <a:t/>
            </a:r>
            <a:br>
              <a:rPr lang="af-ZA" dirty="0" smtClean="0"/>
            </a:br>
            <a:r>
              <a:rPr lang="af-ZA" dirty="0"/>
              <a:t/>
            </a:r>
            <a:br>
              <a:rPr lang="af-ZA" dirty="0"/>
            </a:br>
            <a:r>
              <a:rPr lang="af-ZA" dirty="0" smtClean="0"/>
              <a:t>“</a:t>
            </a:r>
            <a:r>
              <a:rPr lang="af-ZA" i="1" dirty="0"/>
              <a:t>Dit is die vryspraak wat nie verkry word deur die wet te onderhou nie, maar deur in Jesus Christus te glo. God gee dit sonder onderskeid aan almal wat glo</a:t>
            </a:r>
            <a:r>
              <a:rPr lang="af-ZA"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Rom. 3:25-26</a:t>
            </a:r>
            <a:r>
              <a:rPr lang="af-ZA" i="1" dirty="0">
                <a:solidFill>
                  <a:srgbClr val="00B050"/>
                </a:solidFill>
              </a:rPr>
              <a:t> </a:t>
            </a:r>
            <a:r>
              <a:rPr lang="af-ZA" i="1" dirty="0"/>
              <a:t>	</a:t>
            </a:r>
            <a:r>
              <a:rPr lang="af-ZA" i="1" dirty="0" smtClean="0"/>
              <a:t/>
            </a:r>
            <a:br>
              <a:rPr lang="af-ZA" i="1" dirty="0" smtClean="0"/>
            </a:br>
            <a:r>
              <a:rPr lang="af-ZA" i="1" dirty="0" smtClean="0"/>
              <a:t>“</a:t>
            </a:r>
            <a:r>
              <a:rPr lang="af-ZA" i="1" dirty="0"/>
              <a:t>Hom het God gegee as offer wat deur sy bloed versoening bewerk het vir dié wat glo. Hierdeur het God getoon wat sy vryspraak behels: Hy het die sondes wat Hy voorheen in sy verdraagsaamheid tydelik ongestraf laat bly het, vergewe. Maar Hy het ook getoon wat sy vryspraak in die teenswoordige tyd behels: Hy oordeel regverdig deurdat Hy elkeen vryspreek wat in Jesus glo</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9:27</a:t>
            </a:r>
            <a:r>
              <a:rPr lang="af-ZA" dirty="0"/>
              <a:t>	</a:t>
            </a:r>
            <a:r>
              <a:rPr lang="af-ZA" dirty="0" smtClean="0"/>
              <a:t/>
            </a:r>
            <a:br>
              <a:rPr lang="af-ZA" dirty="0" smtClean="0"/>
            </a:br>
            <a:r>
              <a:rPr lang="af-ZA" dirty="0"/>
              <a:t/>
            </a:r>
            <a:br>
              <a:rPr lang="af-ZA" dirty="0"/>
            </a:br>
            <a:r>
              <a:rPr lang="af-ZA" dirty="0" smtClean="0"/>
              <a:t>“</a:t>
            </a:r>
            <a:r>
              <a:rPr lang="af-ZA" i="1" dirty="0"/>
              <a:t>'n Mens is bestem om net een maal te sterf, en daarna kom die oordeel”.</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39</Words>
  <Application>Microsoft Office PowerPoint</Application>
  <PresentationFormat>On-screen Show (4:3)</PresentationFormat>
  <Paragraphs>12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Ps. 97:2    “Die Here is omgewe van donker wolke; sy troon is gebou op reg en geregtigheid”.</vt:lpstr>
      <vt:lpstr>Slide 3</vt:lpstr>
      <vt:lpstr>Hebr. 12:23   “...by God wat Regter is oor almal...”</vt:lpstr>
      <vt:lpstr>II Tim. 4:8   “Nou wag die oorwinnaarskroon vir my, die lewe by God. Op die dag dat Hy weer kom, sal die Here, die regverdige Regter, dit vir my gee, en nie net vir my nie, maar ook vir almal wat met verlange uitsien na sy koms”.</vt:lpstr>
      <vt:lpstr>Rom. 3:21   “Dit is die vryspraak wat nie verkry word deur die wet te onderhou nie, maar deur in Jesus Christus te glo. God gee dit sonder onderskeid aan almal wat glo”</vt:lpstr>
      <vt:lpstr>Rom. 3:25-26   “Hom het God gegee as offer wat deur sy bloed versoening bewerk het vir dié wat glo. Hierdeur het God getoon wat sy vryspraak behels: Hy het die sondes wat Hy voorheen in sy verdraagsaamheid tydelik ongestraf laat bly het, vergewe. Maar Hy het ook getoon wat sy vryspraak in die teenswoordige tyd behels: Hy oordeel regverdig deurdat Hy elkeen vryspreek wat in Jesus glo.”</vt:lpstr>
      <vt:lpstr>Slide 8</vt:lpstr>
      <vt:lpstr>Hebr. 9:27   “'n Mens is bestem om net een maal te sterf, en daarna kom die oordeel”.</vt:lpstr>
      <vt:lpstr>Jes. 33:14   “Die sondaars staan verskrik in Sion, die godloses is angsbevange: wie van ons kan dit by 'n verterende vuur uithou, wie van ons kan dit uithou by 'n vuur wat brand sonder ophou?”</vt:lpstr>
      <vt:lpstr>Hebr. 10:31   “Dit is verskriklik om in die hande van die lewende God te val.”</vt:lpstr>
      <vt:lpstr>Hebr. 12:28-29   “Laat ons wat 'n onwankelbare koninkryk ontvang het, dan nou dankbaar wees. Laat ons God dankbaar dien met eerbied en ontsag, soos Hy dit wil, want ons God is 'n verterende vuur.”</vt:lpstr>
      <vt:lpstr>I Kor. 3:13   “elkeen se werk sal aan die lig kom. Die dag wanneer Christus kom, sal dit duidelik word. Die dag kom met vuur, en die vuur sal die gehalte van elkeen se werk toets.</vt:lpstr>
      <vt:lpstr>Slide 14</vt:lpstr>
      <vt:lpstr>Fil. 2:9-11   “Daarom het God Hom ook tot die hoogste eer verhef en Hom die Naam gegee wat bo elke naam is, sodat in die Naam van Jesus elkeen wat in die hemel en op die aarde is, die knie sou buig, en elke tong sou erken: ‘Jesus Christus is die Here!’ tot eer van die Vader”.</vt:lpstr>
      <vt:lpstr>Slide 16</vt:lpstr>
      <vt:lpstr>II Kor. 5:10   “Ons moet immers almal voor die regterstoel van Christus verskyn, sodat elkeen kan ontvang volgens wat hy tydens sy aardse lewe gedoen het, of dit nou goed was of kwaad”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2019-06-05T06:02:46Z</dcterms:created>
  <dcterms:modified xsi:type="dcterms:W3CDTF">2019-06-05T06:12:22Z</dcterms:modified>
</cp:coreProperties>
</file>