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6" r:id="rId14"/>
    <p:sldId id="268" r:id="rId15"/>
    <p:sldId id="27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706" autoAdjust="0"/>
    <p:restoredTop sz="94660"/>
  </p:normalViewPr>
  <p:slideViewPr>
    <p:cSldViewPr>
      <p:cViewPr varScale="1">
        <p:scale>
          <a:sx n="106" d="100"/>
          <a:sy n="106" d="100"/>
        </p:scale>
        <p:origin x="-15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1036AD-9A83-4190-A0D7-9A420B32B44E}"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471C71-CA29-475E-ACE5-6118368AD62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1036AD-9A83-4190-A0D7-9A420B32B44E}"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471C71-CA29-475E-ACE5-6118368AD62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1036AD-9A83-4190-A0D7-9A420B32B44E}"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471C71-CA29-475E-ACE5-6118368AD62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1036AD-9A83-4190-A0D7-9A420B32B44E}"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471C71-CA29-475E-ACE5-6118368AD62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1036AD-9A83-4190-A0D7-9A420B32B44E}"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471C71-CA29-475E-ACE5-6118368AD62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1036AD-9A83-4190-A0D7-9A420B32B44E}"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471C71-CA29-475E-ACE5-6118368AD62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1036AD-9A83-4190-A0D7-9A420B32B44E}" type="datetimeFigureOut">
              <a:rPr lang="en-US" smtClean="0"/>
              <a:t>6/6/2019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471C71-CA29-475E-ACE5-6118368AD62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1036AD-9A83-4190-A0D7-9A420B32B44E}" type="datetimeFigureOut">
              <a:rPr lang="en-US" smtClean="0"/>
              <a:t>6/6/2019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471C71-CA29-475E-ACE5-6118368AD62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1036AD-9A83-4190-A0D7-9A420B32B44E}" type="datetimeFigureOut">
              <a:rPr lang="en-US" smtClean="0"/>
              <a:t>6/6/2019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471C71-CA29-475E-ACE5-6118368AD62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1036AD-9A83-4190-A0D7-9A420B32B44E}"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471C71-CA29-475E-ACE5-6118368AD62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1036AD-9A83-4190-A0D7-9A420B32B44E}"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471C71-CA29-475E-ACE5-6118368AD62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1036AD-9A83-4190-A0D7-9A420B32B44E}" type="datetimeFigureOut">
              <a:rPr lang="en-US" smtClean="0"/>
              <a:t>6/6/2019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471C71-CA29-475E-ACE5-6118368AD62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Ef. 3:14-19</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5:5</a:t>
            </a:r>
            <a:r>
              <a:rPr lang="af-ZA" dirty="0"/>
              <a:t>	</a:t>
            </a:r>
            <a:r>
              <a:rPr lang="af-ZA" dirty="0" smtClean="0"/>
              <a:t/>
            </a:r>
            <a:br>
              <a:rPr lang="af-ZA" dirty="0" smtClean="0"/>
            </a:br>
            <a:r>
              <a:rPr lang="af-ZA" dirty="0"/>
              <a:t/>
            </a:r>
            <a:br>
              <a:rPr lang="af-ZA" dirty="0"/>
            </a:br>
            <a:r>
              <a:rPr lang="af-ZA" i="1" dirty="0" smtClean="0"/>
              <a:t>“God </a:t>
            </a:r>
            <a:r>
              <a:rPr lang="af-ZA" i="1" dirty="0"/>
              <a:t>het Sy liefde in ons harte uitgestort deur die Heilige Gees wat Hy aan ons gegee het</a:t>
            </a:r>
            <a:r>
              <a:rPr lang="af-ZA"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5:8</a:t>
            </a:r>
            <a:r>
              <a:rPr lang="af-ZA" dirty="0"/>
              <a:t>	</a:t>
            </a:r>
            <a:r>
              <a:rPr lang="af-ZA" dirty="0" smtClean="0"/>
              <a:t/>
            </a:r>
            <a:br>
              <a:rPr lang="af-ZA" dirty="0" smtClean="0"/>
            </a:br>
            <a:r>
              <a:rPr lang="af-ZA" dirty="0"/>
              <a:t/>
            </a:r>
            <a:br>
              <a:rPr lang="af-ZA" dirty="0"/>
            </a:br>
            <a:r>
              <a:rPr lang="af-ZA" dirty="0" smtClean="0"/>
              <a:t>“</a:t>
            </a:r>
            <a:r>
              <a:rPr lang="af-ZA" i="1" dirty="0"/>
              <a:t>Maar God bewys sy liefde vir ons juis hierin dat Christus vir ons gesterwe het toe ons nog sondaars was</a:t>
            </a:r>
            <a:r>
              <a:rPr lang="af-ZA"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err="1" smtClean="0">
                <a:solidFill>
                  <a:srgbClr val="FF0000"/>
                </a:solidFill>
              </a:rPr>
              <a:t>Glo</a:t>
            </a:r>
            <a:r>
              <a:rPr lang="en-ZA" b="1" dirty="0" smtClean="0">
                <a:solidFill>
                  <a:srgbClr val="FF0000"/>
                </a:solidFill>
              </a:rPr>
              <a:t> </a:t>
            </a:r>
            <a:r>
              <a:rPr lang="en-ZA" b="1" dirty="0" err="1" smtClean="0">
                <a:solidFill>
                  <a:srgbClr val="FF0000"/>
                </a:solidFill>
              </a:rPr>
              <a:t>dit</a:t>
            </a:r>
            <a:endParaRPr lang="en-US" b="1" dirty="0">
              <a:solidFill>
                <a:srgbClr val="FF0000"/>
              </a:solidFill>
            </a:endParaRPr>
          </a:p>
        </p:txBody>
      </p:sp>
      <p:sp>
        <p:nvSpPr>
          <p:cNvPr id="6" name="Content Placeholder 5"/>
          <p:cNvSpPr>
            <a:spLocks noGrp="1"/>
          </p:cNvSpPr>
          <p:nvPr>
            <p:ph idx="1"/>
          </p:nvPr>
        </p:nvSpPr>
        <p:spPr>
          <a:xfrm>
            <a:off x="0" y="1571612"/>
            <a:ext cx="9144000" cy="5286388"/>
          </a:xfrm>
        </p:spPr>
        <p:txBody>
          <a:bodyPr>
            <a:normAutofit/>
          </a:bodyPr>
          <a:lstStyle/>
          <a:p>
            <a:pPr algn="ctr">
              <a:buNone/>
            </a:pPr>
            <a:r>
              <a:rPr lang="af-ZA" sz="4400" b="1" dirty="0">
                <a:solidFill>
                  <a:srgbClr val="00B050"/>
                </a:solidFill>
              </a:rPr>
              <a:t>I Joh. 4:16</a:t>
            </a:r>
            <a:r>
              <a:rPr lang="af-ZA" sz="4400" dirty="0"/>
              <a:t>	</a:t>
            </a:r>
            <a:endParaRPr lang="af-ZA" sz="4400" dirty="0" smtClean="0"/>
          </a:p>
          <a:p>
            <a:pPr algn="ctr">
              <a:buNone/>
            </a:pPr>
            <a:endParaRPr lang="af-ZA" sz="4400" dirty="0"/>
          </a:p>
          <a:p>
            <a:pPr algn="ctr">
              <a:buNone/>
            </a:pPr>
            <a:r>
              <a:rPr lang="af-ZA" sz="4400" dirty="0" smtClean="0"/>
              <a:t>“</a:t>
            </a:r>
            <a:r>
              <a:rPr lang="af-ZA" sz="4400" i="1" dirty="0"/>
              <a:t>En ons ken die liefde wat God vir ons het, en ons glo daarin. God is liefde; wie in die liefde bly, bly in God en God in hom</a:t>
            </a:r>
            <a:r>
              <a:rPr lang="af-ZA" sz="4400" dirty="0"/>
              <a:t>”</a:t>
            </a:r>
            <a:endParaRPr lang="en-US" sz="4400" dirty="0"/>
          </a:p>
          <a:p>
            <a:pPr algn="r"/>
            <a:endParaRPr lang="en-US" sz="4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lvl="0"/>
            <a:r>
              <a:rPr lang="af-ZA" b="1" dirty="0" smtClean="0">
                <a:solidFill>
                  <a:srgbClr val="FF0000"/>
                </a:solidFill>
              </a:rPr>
              <a:t>Ontvang dit</a:t>
            </a:r>
            <a:endParaRPr lang="en-US" b="1" dirty="0">
              <a:solidFill>
                <a:srgbClr val="FF0000"/>
              </a:solidFill>
            </a:endParaRPr>
          </a:p>
        </p:txBody>
      </p:sp>
      <p:sp>
        <p:nvSpPr>
          <p:cNvPr id="6" name="Content Placeholder 5"/>
          <p:cNvSpPr>
            <a:spLocks noGrp="1"/>
          </p:cNvSpPr>
          <p:nvPr>
            <p:ph idx="1"/>
          </p:nvPr>
        </p:nvSpPr>
        <p:spPr>
          <a:xfrm>
            <a:off x="0" y="1428736"/>
            <a:ext cx="9144000" cy="5429264"/>
          </a:xfrm>
        </p:spPr>
        <p:txBody>
          <a:bodyPr>
            <a:normAutofit/>
          </a:bodyPr>
          <a:lstStyle/>
          <a:p>
            <a:pPr algn="ctr">
              <a:buNone/>
            </a:pPr>
            <a:r>
              <a:rPr lang="af-ZA" sz="4400" b="1" dirty="0">
                <a:solidFill>
                  <a:srgbClr val="00B050"/>
                </a:solidFill>
              </a:rPr>
              <a:t>I Joh. 4:16</a:t>
            </a:r>
            <a:r>
              <a:rPr lang="af-ZA" sz="4400" dirty="0"/>
              <a:t>	</a:t>
            </a:r>
            <a:endParaRPr lang="af-ZA" sz="4400" dirty="0" smtClean="0"/>
          </a:p>
          <a:p>
            <a:pPr algn="ctr">
              <a:buNone/>
            </a:pPr>
            <a:endParaRPr lang="af-ZA" sz="4400" dirty="0"/>
          </a:p>
          <a:p>
            <a:pPr algn="ctr">
              <a:buNone/>
            </a:pPr>
            <a:r>
              <a:rPr lang="af-ZA" sz="4400" dirty="0" smtClean="0"/>
              <a:t>“</a:t>
            </a:r>
            <a:r>
              <a:rPr lang="af-ZA" sz="4400" i="1" dirty="0"/>
              <a:t>En ons ken die liefde wat God vir ons het, en ons glo daarin. God is liefde; wie in die liefde bly, </a:t>
            </a:r>
            <a:r>
              <a:rPr lang="af-ZA" sz="4400" i="1" u="sng" dirty="0"/>
              <a:t>bly in God</a:t>
            </a:r>
            <a:r>
              <a:rPr lang="af-ZA" sz="4400" i="1" dirty="0"/>
              <a:t> en God in hom</a:t>
            </a:r>
            <a:r>
              <a:rPr lang="af-ZA" sz="4400" dirty="0"/>
              <a:t>”</a:t>
            </a:r>
            <a:endParaRPr lang="en-US" sz="4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2:15</a:t>
            </a:r>
            <a:r>
              <a:rPr lang="af-ZA" dirty="0"/>
              <a:t>	</a:t>
            </a:r>
            <a:r>
              <a:rPr lang="af-ZA" dirty="0" smtClean="0"/>
              <a:t/>
            </a:r>
            <a:br>
              <a:rPr lang="af-ZA" dirty="0" smtClean="0"/>
            </a:br>
            <a:r>
              <a:rPr lang="af-ZA" dirty="0"/>
              <a:t/>
            </a:r>
            <a:br>
              <a:rPr lang="af-ZA" dirty="0"/>
            </a:br>
            <a:r>
              <a:rPr lang="af-ZA" dirty="0" smtClean="0"/>
              <a:t>“</a:t>
            </a:r>
            <a:r>
              <a:rPr lang="af-ZA" i="1" dirty="0"/>
              <a:t>Moenie die sondige wêreld en die dinge van die wêreld liefhê nie. As iemand die wêreld liefhet, is die Vader se liefde nie in hom nie. Die wêreldse dinge kom nie van die Vader nie, maar uit die wêreld</a:t>
            </a:r>
            <a:r>
              <a:rPr lang="af-ZA" dirty="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ZA" b="1" dirty="0" smtClean="0">
                <a:solidFill>
                  <a:srgbClr val="FF0000"/>
                </a:solidFill>
              </a:rPr>
              <a:t>Gee </a:t>
            </a:r>
            <a:r>
              <a:rPr lang="en-ZA" b="1" dirty="0" err="1" smtClean="0">
                <a:solidFill>
                  <a:srgbClr val="FF0000"/>
                </a:solidFill>
              </a:rPr>
              <a:t>dit</a:t>
            </a:r>
            <a:r>
              <a:rPr lang="en-ZA" b="1" dirty="0" smtClean="0">
                <a:solidFill>
                  <a:srgbClr val="FF0000"/>
                </a:solidFill>
              </a:rPr>
              <a:t> </a:t>
            </a:r>
            <a:r>
              <a:rPr lang="en-ZA" b="1" dirty="0" err="1" smtClean="0">
                <a:solidFill>
                  <a:srgbClr val="FF0000"/>
                </a:solidFill>
              </a:rPr>
              <a:t>weg</a:t>
            </a:r>
            <a:endParaRPr lang="en-US" b="1" dirty="0">
              <a:solidFill>
                <a:srgbClr val="FF0000"/>
              </a:solidFill>
            </a:endParaRPr>
          </a:p>
        </p:txBody>
      </p:sp>
      <p:sp>
        <p:nvSpPr>
          <p:cNvPr id="6" name="Content Placeholder 5"/>
          <p:cNvSpPr>
            <a:spLocks noGrp="1"/>
          </p:cNvSpPr>
          <p:nvPr>
            <p:ph idx="1"/>
          </p:nvPr>
        </p:nvSpPr>
        <p:spPr>
          <a:xfrm>
            <a:off x="0" y="1428736"/>
            <a:ext cx="9144000" cy="5429264"/>
          </a:xfrm>
        </p:spPr>
        <p:txBody>
          <a:bodyPr>
            <a:normAutofit/>
          </a:bodyPr>
          <a:lstStyle/>
          <a:p>
            <a:pPr algn="ctr">
              <a:buNone/>
            </a:pPr>
            <a:r>
              <a:rPr lang="af-ZA" sz="4400" b="1" dirty="0">
                <a:solidFill>
                  <a:srgbClr val="00B050"/>
                </a:solidFill>
              </a:rPr>
              <a:t>Rom. 13:8</a:t>
            </a:r>
            <a:r>
              <a:rPr lang="af-ZA" sz="4400" dirty="0">
                <a:solidFill>
                  <a:srgbClr val="00B050"/>
                </a:solidFill>
              </a:rPr>
              <a:t>	</a:t>
            </a:r>
            <a:endParaRPr lang="af-ZA" sz="4400" dirty="0" smtClean="0">
              <a:solidFill>
                <a:srgbClr val="00B050"/>
              </a:solidFill>
            </a:endParaRPr>
          </a:p>
          <a:p>
            <a:pPr algn="ctr">
              <a:buNone/>
            </a:pPr>
            <a:endParaRPr lang="af-ZA" sz="4400" i="1" dirty="0"/>
          </a:p>
          <a:p>
            <a:pPr algn="ctr">
              <a:buNone/>
            </a:pPr>
            <a:r>
              <a:rPr lang="af-ZA" sz="4400" i="1" dirty="0" smtClean="0"/>
              <a:t>“</a:t>
            </a:r>
            <a:r>
              <a:rPr lang="af-ZA" sz="4400" i="1" dirty="0"/>
              <a:t>Julle moet niemand iets verskuldig wees nie, behalwe om mekaar lief te hê. Wie sy medemens liefhet, voer die hele wet van God uit</a:t>
            </a:r>
            <a:r>
              <a:rPr lang="af-ZA" sz="4400" i="1" dirty="0" smtClean="0"/>
              <a:t>.”</a:t>
            </a:r>
            <a:endParaRPr lang="en-US"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Definisie </a:t>
            </a:r>
            <a:r>
              <a:rPr lang="af-ZA" dirty="0">
                <a:solidFill>
                  <a:srgbClr val="FF0000"/>
                </a:solidFill>
              </a:rPr>
              <a:t>: </a:t>
            </a:r>
            <a:r>
              <a:rPr lang="af-ZA" dirty="0" smtClean="0"/>
              <a:t/>
            </a:r>
            <a:br>
              <a:rPr lang="af-ZA" dirty="0" smtClean="0"/>
            </a:br>
            <a:r>
              <a:rPr lang="af-ZA" dirty="0"/>
              <a:t/>
            </a:r>
            <a:br>
              <a:rPr lang="af-ZA" dirty="0"/>
            </a:br>
            <a:r>
              <a:rPr lang="af-ZA" b="1" dirty="0" smtClean="0"/>
              <a:t>Sy </a:t>
            </a:r>
            <a:r>
              <a:rPr lang="af-ZA" b="1" dirty="0"/>
              <a:t>heilige ingesteldheid teenoor alles wat Hy gemaak het, noodsaak hom om onvoorwaardelike affeksie en selektiewe korreksie te voorsien om die hoogste moontlike kwaliteit van bestaan te verseker, nou en vir die toekoms, vir elke objek van Sy liefde</a:t>
            </a:r>
            <a:r>
              <a:rPr lang="af-ZA"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Joh. 3:16	</a:t>
            </a:r>
            <a:r>
              <a:rPr lang="af-ZA" dirty="0"/>
              <a:t>“</a:t>
            </a:r>
            <a:r>
              <a:rPr lang="af-ZA" i="1" dirty="0"/>
              <a:t>God het die wêreld so lief gehad dat Hy sy </a:t>
            </a:r>
            <a:r>
              <a:rPr lang="af-ZA" i="1" u="sng" dirty="0"/>
              <a:t>enigste Seun</a:t>
            </a:r>
            <a:r>
              <a:rPr lang="af-ZA" i="1" dirty="0"/>
              <a:t> </a:t>
            </a:r>
            <a:r>
              <a:rPr lang="af-ZA" i="1" u="sng" dirty="0"/>
              <a:t>gegee</a:t>
            </a:r>
            <a:r>
              <a:rPr lang="af-ZA" i="1" dirty="0"/>
              <a:t> het, sodat </a:t>
            </a:r>
            <a:r>
              <a:rPr lang="af-ZA" i="1" u="sng" dirty="0"/>
              <a:t>dié wat in Hom glo</a:t>
            </a:r>
            <a:r>
              <a:rPr lang="af-ZA" i="1" dirty="0"/>
              <a:t>, nie verlore sal gaan nie maar die </a:t>
            </a:r>
            <a:r>
              <a:rPr lang="af-ZA" i="1" u="sng" dirty="0"/>
              <a:t>ewige lewe </a:t>
            </a:r>
            <a:r>
              <a:rPr lang="af-ZA" i="1" dirty="0"/>
              <a:t>sal hê</a:t>
            </a:r>
            <a:r>
              <a:rPr lang="af-ZA"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1:16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God het deur Hom alles geskep wat in die hemel en op die aarde is: alles wat gesien kan word en alles wat nie gesien kan word nie, konings, heersers, maghebbers, gesagvoerders. Alles is deur Hom en vir Hom geskep</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19:10</a:t>
            </a:r>
            <a:r>
              <a:rPr lang="af-ZA" dirty="0"/>
              <a:t>	</a:t>
            </a:r>
            <a:r>
              <a:rPr lang="af-ZA" dirty="0" smtClean="0"/>
              <a:t/>
            </a:r>
            <a:br>
              <a:rPr lang="af-ZA" dirty="0" smtClean="0"/>
            </a:br>
            <a:r>
              <a:rPr lang="af-ZA" dirty="0"/>
              <a:t/>
            </a:r>
            <a:br>
              <a:rPr lang="af-ZA" dirty="0"/>
            </a:br>
            <a:r>
              <a:rPr lang="af-ZA" dirty="0" smtClean="0"/>
              <a:t>“</a:t>
            </a:r>
            <a:r>
              <a:rPr lang="af-ZA" i="1" dirty="0"/>
              <a:t>Die Seun van die mens het immers gekom om te soek en te red wat verlore is</a:t>
            </a:r>
            <a:r>
              <a:rPr lang="af-ZA"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12:6</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want die Here tug hom wat Hy liefhet, Hy straf elkeen wat Hy as kind aanneem</a:t>
            </a:r>
            <a:r>
              <a:rPr lang="af-ZA"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45</Words>
  <Application>Microsoft Office PowerPoint</Application>
  <PresentationFormat>On-screen Show (4:3)</PresentationFormat>
  <Paragraphs>21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Ef. 3:14-19</vt:lpstr>
      <vt:lpstr>Slide 2</vt:lpstr>
      <vt:lpstr>Definisie :   Sy heilige ingesteldheid teenoor alles wat Hy gemaak het, noodsaak hom om onvoorwaardelike affeksie en selektiewe korreksie te voorsien om die hoogste moontlike kwaliteit van bestaan te verseker, nou en vir die toekoms, vir elke objek van Sy liefde.</vt:lpstr>
      <vt:lpstr>Joh. 3:16 “God het die wêreld so lief gehad dat Hy sy enigste Seun gegee het, sodat dié wat in Hom glo, nie verlore sal gaan nie maar die ewige lewe sal hê”.</vt:lpstr>
      <vt:lpstr>Slide 5</vt:lpstr>
      <vt:lpstr>Kol. 1:16   “God het deur Hom alles geskep wat in die hemel en op die aarde is: alles wat gesien kan word en alles wat nie gesien kan word nie, konings, heersers, maghebbers, gesagvoerders. Alles is deur Hom en vir Hom geskep.”</vt:lpstr>
      <vt:lpstr>Slide 7</vt:lpstr>
      <vt:lpstr>Luk. 19:10   “Die Seun van die mens het immers gekom om te soek en te red wat verlore is”.</vt:lpstr>
      <vt:lpstr>Hebr. 12:6   “want die Here tug hom wat Hy liefhet, Hy straf elkeen wat Hy as kind aanneem”.</vt:lpstr>
      <vt:lpstr>Rom. 5:5   “God het Sy liefde in ons harte uitgestort deur die Heilige Gees wat Hy aan ons gegee het”.</vt:lpstr>
      <vt:lpstr>Rom. 5:8   “Maar God bewys sy liefde vir ons juis hierin dat Christus vir ons gesterwe het toe ons nog sondaars was”</vt:lpstr>
      <vt:lpstr>Glo dit</vt:lpstr>
      <vt:lpstr>Ontvang dit</vt:lpstr>
      <vt:lpstr>I Joh. 2:15   “Moenie die sondige wêreld en die dinge van die wêreld liefhê nie. As iemand die wêreld liefhet, is die Vader se liefde nie in hom nie. Die wêreldse dinge kom nie van die Vader nie, maar uit die wêreld”.</vt:lpstr>
      <vt:lpstr>Gee dit weg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3:14-19</dc:title>
  <dc:creator>Windows User</dc:creator>
  <cp:lastModifiedBy>Windows User</cp:lastModifiedBy>
  <cp:revision>1</cp:revision>
  <dcterms:created xsi:type="dcterms:W3CDTF">2019-06-06T05:45:29Z</dcterms:created>
  <dcterms:modified xsi:type="dcterms:W3CDTF">2019-06-06T05:57:22Z</dcterms:modified>
</cp:coreProperties>
</file>