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556" autoAdjust="0"/>
    <p:restoredTop sz="94660"/>
  </p:normalViewPr>
  <p:slideViewPr>
    <p:cSldViewPr>
      <p:cViewPr varScale="1">
        <p:scale>
          <a:sx n="106" d="100"/>
          <a:sy n="106" d="100"/>
        </p:scale>
        <p:origin x="-163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1A3CB10-F20C-408F-B51C-F44A4BA3949B}" type="datetimeFigureOut">
              <a:rPr lang="en-US" smtClean="0"/>
              <a:t>6/7/2019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286F7D-E4BB-41B8-A9D3-256C7E5020F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A3CB10-F20C-408F-B51C-F44A4BA3949B}" type="datetimeFigureOut">
              <a:rPr lang="en-US" smtClean="0"/>
              <a:t>6/7/2019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286F7D-E4BB-41B8-A9D3-256C7E5020F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A3CB10-F20C-408F-B51C-F44A4BA3949B}" type="datetimeFigureOut">
              <a:rPr lang="en-US" smtClean="0"/>
              <a:t>6/7/2019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286F7D-E4BB-41B8-A9D3-256C7E5020F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A3CB10-F20C-408F-B51C-F44A4BA3949B}" type="datetimeFigureOut">
              <a:rPr lang="en-US" smtClean="0"/>
              <a:t>6/7/2019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286F7D-E4BB-41B8-A9D3-256C7E5020F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A3CB10-F20C-408F-B51C-F44A4BA3949B}" type="datetimeFigureOut">
              <a:rPr lang="en-US" smtClean="0"/>
              <a:t>6/7/2019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286F7D-E4BB-41B8-A9D3-256C7E5020F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1A3CB10-F20C-408F-B51C-F44A4BA3949B}" type="datetimeFigureOut">
              <a:rPr lang="en-US" smtClean="0"/>
              <a:t>6/7/2019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286F7D-E4BB-41B8-A9D3-256C7E5020F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1A3CB10-F20C-408F-B51C-F44A4BA3949B}" type="datetimeFigureOut">
              <a:rPr lang="en-US" smtClean="0"/>
              <a:t>6/7/2019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286F7D-E4BB-41B8-A9D3-256C7E5020F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1A3CB10-F20C-408F-B51C-F44A4BA3949B}" type="datetimeFigureOut">
              <a:rPr lang="en-US" smtClean="0"/>
              <a:t>6/7/2019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286F7D-E4BB-41B8-A9D3-256C7E5020F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A3CB10-F20C-408F-B51C-F44A4BA3949B}" type="datetimeFigureOut">
              <a:rPr lang="en-US" smtClean="0"/>
              <a:t>6/7/2019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286F7D-E4BB-41B8-A9D3-256C7E5020F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A3CB10-F20C-408F-B51C-F44A4BA3949B}" type="datetimeFigureOut">
              <a:rPr lang="en-US" smtClean="0"/>
              <a:t>6/7/2019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286F7D-E4BB-41B8-A9D3-256C7E5020F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A3CB10-F20C-408F-B51C-F44A4BA3949B}" type="datetimeFigureOut">
              <a:rPr lang="en-US" smtClean="0"/>
              <a:t>6/7/2019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286F7D-E4BB-41B8-A9D3-256C7E5020F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A3CB10-F20C-408F-B51C-F44A4BA3949B}" type="datetimeFigureOut">
              <a:rPr lang="en-US" smtClean="0"/>
              <a:t>6/7/2019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286F7D-E4BB-41B8-A9D3-256C7E5020F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t>Klaag </a:t>
            </a:r>
            <a:r>
              <a:rPr lang="af-ZA" b="1" dirty="0" smtClean="0"/>
              <a:t>3:1-23</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Kor. 10:13</a:t>
            </a:r>
            <a:r>
              <a:rPr lang="af-ZA" dirty="0">
                <a:solidFill>
                  <a:srgbClr val="00B050"/>
                </a:solidFill>
              </a:rPr>
              <a:t>	</a:t>
            </a:r>
            <a:r>
              <a:rPr lang="af-ZA" dirty="0" smtClean="0"/>
              <a:t/>
            </a:r>
            <a:br>
              <a:rPr lang="af-ZA" dirty="0" smtClean="0"/>
            </a:br>
            <a:r>
              <a:rPr lang="af-ZA" dirty="0"/>
              <a:t/>
            </a:r>
            <a:br>
              <a:rPr lang="af-ZA" dirty="0"/>
            </a:br>
            <a:r>
              <a:rPr lang="af-ZA" dirty="0" smtClean="0"/>
              <a:t>“</a:t>
            </a:r>
            <a:r>
              <a:rPr lang="af-ZA" i="1" dirty="0"/>
              <a:t>Geen versoeking wat meer is as wat 'n mens kan weerstaan, het julle oorval nie. God is getrou, </a:t>
            </a:r>
            <a:r>
              <a:rPr lang="af-ZA" i="1" u="sng" dirty="0"/>
              <a:t>Hy sal nie toelaat </a:t>
            </a:r>
            <a:r>
              <a:rPr lang="af-ZA" i="1" dirty="0"/>
              <a:t>dat julle bo julle kragte versoek word nie; en as die versoeking kom, sal Hy ook die uitkoms gee, sodat julle dit kan weerstaan</a:t>
            </a:r>
            <a:r>
              <a:rPr lang="af-ZA"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Joh. 1:9</a:t>
            </a:r>
            <a:r>
              <a:rPr lang="af-ZA" dirty="0">
                <a:solidFill>
                  <a:srgbClr val="00B050"/>
                </a:solidFill>
              </a:rPr>
              <a:t>	</a:t>
            </a:r>
            <a:r>
              <a:rPr lang="af-ZA" dirty="0" smtClean="0"/>
              <a:t/>
            </a:r>
            <a:br>
              <a:rPr lang="af-ZA" dirty="0" smtClean="0"/>
            </a:br>
            <a:r>
              <a:rPr lang="af-ZA" dirty="0"/>
              <a:t/>
            </a:r>
            <a:br>
              <a:rPr lang="af-ZA" dirty="0"/>
            </a:br>
            <a:r>
              <a:rPr lang="af-ZA" dirty="0" smtClean="0"/>
              <a:t>“</a:t>
            </a:r>
            <a:r>
              <a:rPr lang="af-ZA" i="1" dirty="0"/>
              <a:t>Maar as ons ons sondes bely – </a:t>
            </a:r>
            <a:r>
              <a:rPr lang="af-ZA" i="1" u="sng" dirty="0"/>
              <a:t>Hy is getrou</a:t>
            </a:r>
            <a:r>
              <a:rPr lang="af-ZA" i="1" dirty="0"/>
              <a:t> en regverdig, </a:t>
            </a:r>
            <a:r>
              <a:rPr lang="af-ZA" i="1" u="sng" dirty="0"/>
              <a:t>Hy vergewe</a:t>
            </a:r>
            <a:r>
              <a:rPr lang="af-ZA" i="1" dirty="0"/>
              <a:t> ons ons sondes en </a:t>
            </a:r>
            <a:r>
              <a:rPr lang="af-ZA" i="1" u="sng" dirty="0"/>
              <a:t>reinig</a:t>
            </a:r>
            <a:r>
              <a:rPr lang="af-ZA" i="1" dirty="0"/>
              <a:t> ons van alle ongeregtigheid</a:t>
            </a:r>
            <a:r>
              <a:rPr lang="af-ZA"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II Tim. 2:11-13 	</a:t>
            </a:r>
            <a:r>
              <a:rPr lang="af-ZA" b="1" dirty="0" smtClean="0"/>
              <a:t/>
            </a:r>
            <a:br>
              <a:rPr lang="af-ZA" b="1" dirty="0" smtClean="0"/>
            </a:br>
            <a:r>
              <a:rPr lang="af-ZA" b="1" dirty="0"/>
              <a:t/>
            </a:r>
            <a:br>
              <a:rPr lang="af-ZA" b="1" dirty="0"/>
            </a:br>
            <a:r>
              <a:rPr lang="af-ZA" i="1" dirty="0" smtClean="0"/>
              <a:t>“</a:t>
            </a:r>
            <a:r>
              <a:rPr lang="af-ZA" i="1" dirty="0"/>
              <a:t>Dit is 'n betroubare woord: As ons saam met Hom gesterf het, sal ons ook saam met Hom lewe; as ons in die geloof volhard, sal ons saam met Hom regeer; as ons Hom verloën, sal Hy ons ook verloën; as ons ontrou is – Hy bly getrou: Hy kan Homself nie verloën nie</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index.jpg"/>
          <p:cNvPicPr>
            <a:picLocks noChangeAspect="1"/>
          </p:cNvPicPr>
          <p:nvPr/>
        </p:nvPicPr>
        <p:blipFill>
          <a:blip r:embed="rId2"/>
          <a:stretch>
            <a:fillRect/>
          </a:stretch>
        </p:blipFill>
        <p:spPr>
          <a:xfrm>
            <a:off x="1142976" y="571481"/>
            <a:ext cx="6643733" cy="4857783"/>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11:28-30</a:t>
            </a:r>
            <a:r>
              <a:rPr lang="af-ZA" dirty="0">
                <a:solidFill>
                  <a:srgbClr val="00B050"/>
                </a:solidFill>
              </a:rPr>
              <a:t>	</a:t>
            </a:r>
            <a:r>
              <a:rPr lang="af-ZA" dirty="0" smtClean="0">
                <a:solidFill>
                  <a:srgbClr val="00B050"/>
                </a:solidFill>
              </a:rPr>
              <a:t/>
            </a:r>
            <a:br>
              <a:rPr lang="af-ZA" dirty="0" smtClean="0">
                <a:solidFill>
                  <a:srgbClr val="00B050"/>
                </a:solidFill>
              </a:rPr>
            </a:br>
            <a:r>
              <a:rPr lang="af-ZA" dirty="0"/>
              <a:t/>
            </a:r>
            <a:br>
              <a:rPr lang="af-ZA" dirty="0"/>
            </a:br>
            <a:r>
              <a:rPr lang="af-ZA" dirty="0" smtClean="0"/>
              <a:t>“</a:t>
            </a:r>
            <a:r>
              <a:rPr lang="af-ZA" i="1" dirty="0"/>
              <a:t>Kom na My toe, almal wat uitgeput en oorlaai is, en Ek sal julle rus gee</a:t>
            </a:r>
            <a:r>
              <a:rPr lang="af-ZA" i="1" dirty="0" smtClean="0"/>
              <a:t>.</a:t>
            </a:r>
            <a:r>
              <a:rPr lang="en-US" dirty="0"/>
              <a:t/>
            </a:r>
            <a:br>
              <a:rPr lang="en-US" dirty="0"/>
            </a:br>
            <a:r>
              <a:rPr lang="af-ZA" i="1" dirty="0" smtClean="0"/>
              <a:t>Neem </a:t>
            </a:r>
            <a:r>
              <a:rPr lang="af-ZA" i="1" dirty="0"/>
              <a:t>my juk op julle en leer van My, want Ek is sagmoedig en nederig van </a:t>
            </a:r>
            <a:r>
              <a:rPr lang="af-ZA" i="1" dirty="0" smtClean="0"/>
              <a:t>hart, en </a:t>
            </a:r>
            <a:r>
              <a:rPr lang="af-ZA" i="1" dirty="0"/>
              <a:t>julle sal rus kry vir julle </a:t>
            </a:r>
            <a:r>
              <a:rPr lang="af-ZA" i="1" dirty="0" smtClean="0"/>
              <a:t>gemoed</a:t>
            </a:r>
            <a:r>
              <a:rPr lang="en-US" i="1" dirty="0" smtClean="0"/>
              <a:t>. </a:t>
            </a:r>
            <a:r>
              <a:rPr lang="af-ZA" i="1" dirty="0" smtClean="0"/>
              <a:t>My </a:t>
            </a:r>
            <a:r>
              <a:rPr lang="af-ZA" i="1" dirty="0"/>
              <a:t>juk is sag en My las is lig</a:t>
            </a:r>
            <a:r>
              <a:rPr lang="af-ZA"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Ps. 119:90</a:t>
            </a:r>
            <a:r>
              <a:rPr lang="af-ZA" dirty="0">
                <a:solidFill>
                  <a:srgbClr val="00B050"/>
                </a:solidFill>
              </a:rPr>
              <a:t>	</a:t>
            </a:r>
            <a:r>
              <a:rPr lang="af-ZA" dirty="0" smtClean="0"/>
              <a:t/>
            </a:r>
            <a:br>
              <a:rPr lang="af-ZA" dirty="0" smtClean="0"/>
            </a:br>
            <a:r>
              <a:rPr lang="af-ZA" dirty="0"/>
              <a:t/>
            </a:r>
            <a:br>
              <a:rPr lang="af-ZA" dirty="0"/>
            </a:br>
            <a:r>
              <a:rPr lang="af-ZA" dirty="0" smtClean="0"/>
              <a:t>“</a:t>
            </a:r>
            <a:r>
              <a:rPr lang="af-ZA" i="1" dirty="0"/>
              <a:t>U trou is van geslag tot geslag; U het die aarde gemaak, en dit staan vas</a:t>
            </a:r>
            <a:r>
              <a:rPr lang="af-ZA" dirty="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Matt. 16:18</a:t>
            </a:r>
            <a:r>
              <a:rPr lang="af-ZA" dirty="0"/>
              <a:t>	</a:t>
            </a:r>
            <a:r>
              <a:rPr lang="af-ZA" dirty="0" smtClean="0"/>
              <a:t/>
            </a:r>
            <a:br>
              <a:rPr lang="af-ZA" dirty="0" smtClean="0"/>
            </a:br>
            <a:r>
              <a:rPr lang="af-ZA" dirty="0"/>
              <a:t/>
            </a:r>
            <a:br>
              <a:rPr lang="af-ZA" dirty="0"/>
            </a:br>
            <a:r>
              <a:rPr lang="af-ZA" dirty="0" smtClean="0"/>
              <a:t>“</a:t>
            </a:r>
            <a:r>
              <a:rPr lang="af-ZA" i="1" dirty="0"/>
              <a:t>Jy is Petrus, en op hierdie rots sal ek my kerk bou, en die magte van die doderyk sal dit nie oorweldig nie</a:t>
            </a:r>
            <a:r>
              <a:rPr lang="af-ZA" dirty="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Jes.11:5</a:t>
            </a:r>
            <a:r>
              <a:rPr lang="af-ZA" dirty="0"/>
              <a:t>  (OV)	</a:t>
            </a:r>
            <a:r>
              <a:rPr lang="af-ZA" dirty="0" smtClean="0"/>
              <a:t/>
            </a:r>
            <a:br>
              <a:rPr lang="af-ZA" dirty="0" smtClean="0"/>
            </a:br>
            <a:r>
              <a:rPr lang="af-ZA" dirty="0"/>
              <a:t/>
            </a:r>
            <a:br>
              <a:rPr lang="af-ZA" dirty="0"/>
            </a:br>
            <a:r>
              <a:rPr lang="af-ZA" dirty="0" smtClean="0"/>
              <a:t>“</a:t>
            </a:r>
            <a:r>
              <a:rPr lang="af-ZA" i="1" dirty="0"/>
              <a:t>En geregtigheid sal die gordel van sy lendene en trou die gordel van sy heupe wees</a:t>
            </a:r>
            <a:r>
              <a:rPr lang="af-ZA"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II Kor. 12:10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Daarom is ek bly oor swakhede, beledigings, ontberings, vervolging en moeilikhede ter wille van Christus, want as ek swak is, is ek sterk</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31</Words>
  <Application>Microsoft Office PowerPoint</Application>
  <PresentationFormat>On-screen Show (4:3)</PresentationFormat>
  <Paragraphs>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Klaag 3:1-23</vt:lpstr>
      <vt:lpstr>Slide 2</vt:lpstr>
      <vt:lpstr>Ps. 119:90   “U trou is van geslag tot geslag; U het die aarde gemaak, en dit staan vas”</vt:lpstr>
      <vt:lpstr>Slide 4</vt:lpstr>
      <vt:lpstr>Matt. 16:18   “Jy is Petrus, en op hierdie rots sal ek my kerk bou, en die magte van die doderyk sal dit nie oorweldig nie”.</vt:lpstr>
      <vt:lpstr>Slide 6</vt:lpstr>
      <vt:lpstr>Jes.11:5  (OV)   “En geregtigheid sal die gordel van sy lendene en trou die gordel van sy heupe wees.”</vt:lpstr>
      <vt:lpstr>Slide 8</vt:lpstr>
      <vt:lpstr>II Kor. 12:10   “Daarom is ek bly oor swakhede, beledigings, ontberings, vervolging en moeilikhede ter wille van Christus, want as ek swak is, is ek sterk.”</vt:lpstr>
      <vt:lpstr>Slide 10</vt:lpstr>
      <vt:lpstr>I Kor. 10:13   “Geen versoeking wat meer is as wat 'n mens kan weerstaan, het julle oorval nie. God is getrou, Hy sal nie toelaat dat julle bo julle kragte versoek word nie; en as die versoeking kom, sal Hy ook die uitkoms gee, sodat julle dit kan weerstaan”.</vt:lpstr>
      <vt:lpstr>I Joh. 1:9   “Maar as ons ons sondes bely – Hy is getrou en regverdig, Hy vergewe ons ons sondes en reinig ons van alle ongeregtigheid”.</vt:lpstr>
      <vt:lpstr>II Tim. 2:11-13    “Dit is 'n betroubare woord: As ons saam met Hom gesterf het, sal ons ook saam met Hom lewe; as ons in die geloof volhard, sal ons saam met Hom regeer; as ons Hom verloën, sal Hy ons ook verloën; as ons ontrou is – Hy bly getrou: Hy kan Homself nie verloën nie.”</vt:lpstr>
      <vt:lpstr>Slide 14</vt:lpstr>
      <vt:lpstr>Slide 15</vt:lpstr>
      <vt:lpstr>Matt. 11:28-30   “Kom na My toe, almal wat uitgeput en oorlaai is, en Ek sal julle rus gee. Neem my juk op julle en leer van My, want Ek is sagmoedig en nederig van hart, en julle sal rus kry vir julle gemoed. My juk is sag en My las is lig”.</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Klaag 3:1-23</dc:title>
  <dc:creator>Windows User</dc:creator>
  <cp:lastModifiedBy>Windows User</cp:lastModifiedBy>
  <cp:revision>1</cp:revision>
  <dcterms:created xsi:type="dcterms:W3CDTF">2019-06-07T05:00:47Z</dcterms:created>
  <dcterms:modified xsi:type="dcterms:W3CDTF">2019-06-07T05:09:47Z</dcterms:modified>
</cp:coreProperties>
</file>