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3" r:id="rId7"/>
    <p:sldId id="260" r:id="rId8"/>
    <p:sldId id="262" r:id="rId9"/>
    <p:sldId id="264" r:id="rId10"/>
    <p:sldId id="265" r:id="rId11"/>
    <p:sldId id="266" r:id="rId12"/>
    <p:sldId id="267" r:id="rId13"/>
    <p:sldId id="268" r:id="rId14"/>
    <p:sldId id="271"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33" autoAdjust="0"/>
    <p:restoredTop sz="94660"/>
  </p:normalViewPr>
  <p:slideViewPr>
    <p:cSldViewPr>
      <p:cViewPr varScale="1">
        <p:scale>
          <a:sx n="106" d="100"/>
          <a:sy n="106" d="100"/>
        </p:scale>
        <p:origin x="-16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B4FA3A-32B8-475B-9C00-8AB2A5E2D60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4FA3A-32B8-475B-9C00-8AB2A5E2D60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4FA3A-32B8-475B-9C00-8AB2A5E2D60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4FA3A-32B8-475B-9C00-8AB2A5E2D60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B4FA3A-32B8-475B-9C00-8AB2A5E2D60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B4FA3A-32B8-475B-9C00-8AB2A5E2D600}"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B4FA3A-32B8-475B-9C00-8AB2A5E2D600}" type="datetimeFigureOut">
              <a:rPr lang="en-US" smtClean="0"/>
              <a:t>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B4FA3A-32B8-475B-9C00-8AB2A5E2D600}" type="datetimeFigureOut">
              <a:rPr lang="en-US" smtClean="0"/>
              <a:t>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B4FA3A-32B8-475B-9C00-8AB2A5E2D600}" type="datetimeFigureOut">
              <a:rPr lang="en-US" smtClean="0"/>
              <a:t>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B4FA3A-32B8-475B-9C00-8AB2A5E2D600}"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B4FA3A-32B8-475B-9C00-8AB2A5E2D600}"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39DDCB-4A9D-496A-A573-C64A61BDDB2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B4FA3A-32B8-475B-9C00-8AB2A5E2D600}" type="datetimeFigureOut">
              <a:rPr lang="en-US" smtClean="0"/>
              <a:t>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9DDCB-4A9D-496A-A573-C64A61BDDB2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4:17</a:t>
            </a:r>
            <a:r>
              <a:rPr lang="af-ZA" i="1" dirty="0"/>
              <a:t>	</a:t>
            </a:r>
            <a:r>
              <a:rPr lang="af-ZA" i="1" dirty="0" smtClean="0"/>
              <a:t/>
            </a:r>
            <a:br>
              <a:rPr lang="af-ZA" i="1" dirty="0" smtClean="0"/>
            </a:br>
            <a:r>
              <a:rPr lang="af-ZA" i="1" dirty="0" smtClean="0"/>
              <a:t/>
            </a:r>
            <a:br>
              <a:rPr lang="af-ZA" i="1" dirty="0" smtClean="0"/>
            </a:br>
            <a:r>
              <a:rPr lang="af-ZA" i="1" dirty="0" smtClean="0"/>
              <a:t>“</a:t>
            </a:r>
            <a:r>
              <a:rPr lang="af-ZA" i="1" dirty="0"/>
              <a:t>Van toe af het Jesus begin preek en gesê: “Bekeer julle, want die koninkryk van die hemel het naby gekom.”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7:13-14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deur die nou poort in. Die poort wat na die verderf lei, is wyd en die pad daarheen breed, en dié wat daardeur ingaan, is baie. Maar die poort wat na die lewe lei, is nou en die pad daarheen smal, en dié wat dit kry, is min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11:5-6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Net so is dit ook vandag: daar is 'n oorblyfsel wat uit genade deur God uitverkies is. En as dit uit genade is, dan is dit nie uit verdienste nie, anders sou die genade nie meer genade wees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8:19</a:t>
            </a:r>
            <a:r>
              <a:rPr lang="af-ZA" i="1" dirty="0"/>
              <a:t>	</a:t>
            </a:r>
            <a:r>
              <a:rPr lang="af-ZA" i="1" dirty="0" smtClean="0"/>
              <a:t/>
            </a:r>
            <a:br>
              <a:rPr lang="af-ZA" i="1" dirty="0" smtClean="0"/>
            </a:br>
            <a:r>
              <a:rPr lang="af-ZA" i="1" dirty="0"/>
              <a:t/>
            </a:r>
            <a:br>
              <a:rPr lang="af-ZA" i="1" dirty="0"/>
            </a:br>
            <a:r>
              <a:rPr lang="af-ZA" i="1" dirty="0" smtClean="0"/>
              <a:t>“</a:t>
            </a:r>
            <a:r>
              <a:rPr lang="af-ZA" i="1" dirty="0"/>
              <a:t>Die skepping sien met gespanne verwagting daarna uit dat God bekend sal maak wie sy kinders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19:10</a:t>
            </a:r>
            <a:r>
              <a:rPr lang="af-ZA" i="1" dirty="0"/>
              <a:t>	</a:t>
            </a:r>
            <a:r>
              <a:rPr lang="af-ZA" i="1" dirty="0" smtClean="0"/>
              <a:t/>
            </a:r>
            <a:br>
              <a:rPr lang="af-ZA" i="1" dirty="0" smtClean="0"/>
            </a:br>
            <a:r>
              <a:rPr lang="af-ZA" i="1" dirty="0"/>
              <a:t/>
            </a:r>
            <a:br>
              <a:rPr lang="af-ZA" i="1"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 doop hulle in die Naam van die Vader en die Seun en die Heilige Gees, en leer hulle om alles te onderhou wat Ek julle beveel het.”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6:20</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julle is gekoop, en die prys is betaal. Julle moet God dus in julle liggaam verheerlik</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5:14</a:t>
            </a:r>
            <a:r>
              <a:rPr lang="af-ZA" b="1" dirty="0"/>
              <a:t>	</a:t>
            </a:r>
            <a:r>
              <a:rPr lang="af-ZA" b="1" dirty="0" smtClean="0"/>
              <a:t/>
            </a:r>
            <a:br>
              <a:rPr lang="af-ZA" b="1" dirty="0" smtClean="0"/>
            </a:br>
            <a:r>
              <a:rPr lang="af-ZA" b="1" dirty="0"/>
              <a:t/>
            </a:r>
            <a:br>
              <a:rPr lang="af-ZA" b="1" dirty="0"/>
            </a:br>
            <a:r>
              <a:rPr lang="af-ZA" i="1" dirty="0" smtClean="0"/>
              <a:t>“Julle </a:t>
            </a:r>
            <a:r>
              <a:rPr lang="af-ZA" i="1" dirty="0"/>
              <a:t>is die lig vir die wêreld.”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2:14</a:t>
            </a:r>
            <a:r>
              <a:rPr lang="af-ZA" i="1" dirty="0"/>
              <a:t>	</a:t>
            </a:r>
            <a:r>
              <a:rPr lang="af-ZA" i="1" dirty="0" smtClean="0"/>
              <a:t/>
            </a:r>
            <a:br>
              <a:rPr lang="af-ZA" i="1" dirty="0" smtClean="0"/>
            </a:br>
            <a:r>
              <a:rPr lang="af-ZA" i="1" dirty="0"/>
              <a:t/>
            </a:r>
            <a:br>
              <a:rPr lang="af-ZA" i="1" dirty="0"/>
            </a:br>
            <a:r>
              <a:rPr lang="af-ZA" i="1" dirty="0" smtClean="0"/>
              <a:t>“</a:t>
            </a:r>
            <a:r>
              <a:rPr lang="af-ZA" i="1" dirty="0"/>
              <a:t>Deur ons versprei Hy die kennis van Christus oral soos 'n aangename geur</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10:17</a:t>
            </a:r>
            <a:r>
              <a:rPr lang="af-ZA" i="1" dirty="0"/>
              <a:t>	</a:t>
            </a:r>
            <a:r>
              <a:rPr lang="af-ZA" i="1" dirty="0" smtClean="0"/>
              <a:t/>
            </a:r>
            <a:br>
              <a:rPr lang="af-ZA" i="1" dirty="0" smtClean="0"/>
            </a:br>
            <a:r>
              <a:rPr lang="af-ZA" i="1" dirty="0"/>
              <a:t/>
            </a:r>
            <a:br>
              <a:rPr lang="af-ZA" i="1" dirty="0"/>
            </a:br>
            <a:r>
              <a:rPr lang="af-ZA" i="1" dirty="0" smtClean="0"/>
              <a:t>“</a:t>
            </a:r>
            <a:r>
              <a:rPr lang="af-ZA" i="1" dirty="0"/>
              <a:t>Die geloof kom dus deur die prediking wat 'n mens hoor, en die prediking wat ons hoor, is die verkondiging van Christus</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the Gospel is clearly preached to those who have been chosen, at some point the Holy Spirit will awaken them and they will believe and enter into the full benefit of their election</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2:46-47</a:t>
            </a:r>
            <a:r>
              <a:rPr lang="af-ZA" i="1" dirty="0">
                <a:solidFill>
                  <a:srgbClr val="00B050"/>
                </a:solidFill>
              </a:rPr>
              <a:t>	</a:t>
            </a:r>
            <a:r>
              <a:rPr lang="af-ZA" i="1" dirty="0" smtClean="0"/>
              <a:t/>
            </a:r>
            <a:br>
              <a:rPr lang="af-ZA" i="1" dirty="0" smtClean="0"/>
            </a:br>
            <a:r>
              <a:rPr lang="af-ZA" i="1" dirty="0" smtClean="0"/>
              <a:t>“</a:t>
            </a:r>
            <a:r>
              <a:rPr lang="af-ZA" i="1" dirty="0"/>
              <a:t>Hulle het almal elke dag getrou by die tempel bymekaargekom, van huis tot huis die gemeenskaplike maaltyd gehou, hulle kos met blydskap en in alle eenvoud geëet, en God geprys. Die hele volk was hulle goedgesind. En die Here het elke dag mense wat gered word, by die gemeente gevoeg</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Hy het vir almal gesterwe, sodat dié wat lewe, nie meer vir hulleself moet lewe nie, maar vir Hom wat vir hulle gesterf het en uit die dood opgewek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57158" y="285728"/>
            <a:ext cx="8358246" cy="928694"/>
          </a:xfrm>
        </p:spPr>
        <p:txBody>
          <a:bodyPr>
            <a:normAutofit/>
          </a:bodyPr>
          <a:lstStyle/>
          <a:p>
            <a:r>
              <a:rPr lang="en-ZA" dirty="0" err="1" smtClean="0"/>
              <a:t>Pilare</a:t>
            </a:r>
            <a:r>
              <a:rPr lang="en-ZA" dirty="0" smtClean="0"/>
              <a:t> </a:t>
            </a:r>
            <a:r>
              <a:rPr lang="en-ZA" dirty="0" err="1" smtClean="0"/>
              <a:t>waarop</a:t>
            </a:r>
            <a:r>
              <a:rPr lang="en-ZA" dirty="0" smtClean="0"/>
              <a:t> die </a:t>
            </a:r>
            <a:r>
              <a:rPr lang="en-ZA" dirty="0" err="1" smtClean="0"/>
              <a:t>kerk</a:t>
            </a:r>
            <a:r>
              <a:rPr lang="en-ZA" dirty="0" smtClean="0"/>
              <a:t> </a:t>
            </a:r>
            <a:r>
              <a:rPr lang="en-ZA" dirty="0" err="1" smtClean="0"/>
              <a:t>staan</a:t>
            </a:r>
            <a:endParaRPr lang="en-US" dirty="0"/>
          </a:p>
        </p:txBody>
      </p:sp>
      <p:sp>
        <p:nvSpPr>
          <p:cNvPr id="5" name="Content Placeholder 4"/>
          <p:cNvSpPr>
            <a:spLocks noGrp="1"/>
          </p:cNvSpPr>
          <p:nvPr>
            <p:ph idx="1"/>
          </p:nvPr>
        </p:nvSpPr>
        <p:spPr>
          <a:xfrm>
            <a:off x="214282" y="1428736"/>
            <a:ext cx="8686800" cy="5214974"/>
          </a:xfrm>
        </p:spPr>
        <p:txBody>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14:2</a:t>
            </a:r>
            <a:r>
              <a:rPr lang="af-ZA" i="1" dirty="0">
                <a:solidFill>
                  <a:srgbClr val="00B050"/>
                </a:solidFill>
              </a:rPr>
              <a:t>	</a:t>
            </a:r>
            <a:r>
              <a:rPr lang="af-ZA" i="1" dirty="0" smtClean="0"/>
              <a:t/>
            </a:r>
            <a:br>
              <a:rPr lang="af-ZA" i="1" dirty="0" smtClean="0"/>
            </a:br>
            <a:r>
              <a:rPr lang="af-ZA" i="1" dirty="0" smtClean="0"/>
              <a:t/>
            </a:r>
            <a:br>
              <a:rPr lang="af-ZA" i="1" dirty="0" smtClean="0"/>
            </a:br>
            <a:r>
              <a:rPr lang="af-ZA" i="1" dirty="0" smtClean="0"/>
              <a:t>“Julle </a:t>
            </a:r>
            <a:r>
              <a:rPr lang="af-ZA" i="1" dirty="0"/>
              <a:t>is 'n volk wat aan die Here julle God gewy is. Hy het julle uit al die volke op die aarde uitgekies om sy eiendomsvolk te wees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105:6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nageslag van Abraham sy dienaar, nakomelinge van Jakob vir wie Hy uitverkies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die uitverkorenes van God, vreemdelinge in die wêreld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91</Words>
  <Application>Microsoft Office PowerPoint</Application>
  <PresentationFormat>On-screen Show (4:3)</PresentationFormat>
  <Paragraphs>18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Slide 1</vt:lpstr>
      <vt:lpstr>I Kor 6:20   “julle is gekoop, en die prys is betaal. Julle moet God dus in julle liggaam verheerlik.”</vt:lpstr>
      <vt:lpstr>II Kor. 5:15   “En Hy het vir almal gesterwe, sodat dié wat lewe, nie meer vir hulleself moet lewe nie, maar vir Hom wat vir hulle gesterf het en uit die dood opgewek is.”</vt:lpstr>
      <vt:lpstr>Slide 4</vt:lpstr>
      <vt:lpstr>Pilare waarop die kerk staan</vt:lpstr>
      <vt:lpstr>Slide 6</vt:lpstr>
      <vt:lpstr>Deut 14:2   “Julle is 'n volk wat aan die Here julle God gewy is. Hy het julle uit al die volke op die aarde uitgekies om sy eiendomsvolk te wees.</vt:lpstr>
      <vt:lpstr>Ps. 105:6   “julle, nageslag van Abraham sy dienaar, nakomelinge van Jakob vir wie Hy uitverkies het.</vt:lpstr>
      <vt:lpstr>I Pet 1:1   “Aan die uitverkorenes van God, vreemdelinge in die wêreld,”</vt:lpstr>
      <vt:lpstr>Matt. 4:17   “Van toe af het Jesus begin preek en gesê: “Bekeer julle, want die koninkryk van die hemel het naby gekom.”</vt:lpstr>
      <vt:lpstr>Joh. 6:44   “Niemand kan na My toe kom as die Vader wat My gestuur het, hom nie na My toe trek nie; en Ek sal hom op die laaste dag uit die dood laat opstaan.</vt:lpstr>
      <vt:lpstr>Slide 12</vt:lpstr>
      <vt:lpstr>Matt. 7:13-14   “Gaan deur die nou poort in. Die poort wat na die verderf lei, is wyd en die pad daarheen breed, en dié wat daardeur ingaan, is baie. Maar die poort wat na die lewe lei, is nou en die pad daarheen smal, en dié wat dit kry, is min.”</vt:lpstr>
      <vt:lpstr>Rom.  11:5-6   “Net so is dit ook vandag: daar is 'n oorblyfsel wat uit genade deur God uitverkies is. En as dit uit genade is, dan is dit nie uit verdienste nie, anders sou die genade nie meer genade wees nie.</vt:lpstr>
      <vt:lpstr>Slide 15</vt:lpstr>
      <vt:lpstr>Rom. 8:19   “Die skepping sien met gespanne verwagting daarna uit dat God bekend sal maak wie sy kinders is.”</vt:lpstr>
      <vt:lpstr>Slide 17</vt:lpstr>
      <vt:lpstr>Luk. 19:10   “Die Seun van die mens het immers gekom om te soek en te red wat verlore is.”</vt:lpstr>
      <vt:lpstr>Matt. 28:19   “Gaan dan na al die nasies toe en maak die mense my dissipels: doop hulle in die Naam van die Vader en die Seun en die Heilige Gees, en leer hulle om alles te onderhou wat Ek julle beveel het.”</vt:lpstr>
      <vt:lpstr>Matt. 5:14   “Julle is die lig vir die wêreld.”</vt:lpstr>
      <vt:lpstr>II Kor. 2:14   “Deur ons versprei Hy die kennis van Christus oral soos 'n aangename geur.”</vt:lpstr>
      <vt:lpstr>Slide 22</vt:lpstr>
      <vt:lpstr>Rom. 10:17   “Die geloof kom dus deur die prediking wat 'n mens hoor, en die prediking wat ons hoor, is die verkondiging van Christus.</vt:lpstr>
      <vt:lpstr>“When the Gospel is clearly preached to those who have been chosen, at some point the Holy Spirit will awaken them and they will believe and enter into the full benefit of their election.”       John  MacAthur </vt:lpstr>
      <vt:lpstr>Hand. 2:46-47  “Hulle het almal elke dag getrou by die tempel bymekaargekom, van huis tot huis die gemeenskaplike maaltyd gehou, hulle kos met blydskap en in alle eenvoud geëet, en God geprys. Die hele volk was hulle goedgesind. En die Here het elke dag mense wat gered word, by die gemeente gevoeg.”</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2019-03-01T05:43:42Z</dcterms:created>
  <dcterms:modified xsi:type="dcterms:W3CDTF">2019-03-01T06:00:25Z</dcterms:modified>
</cp:coreProperties>
</file>