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85"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EB7A0A-6543-411F-BC39-73DACF65230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EB7A0A-6543-411F-BC39-73DACF65230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EB7A0A-6543-411F-BC39-73DACF65230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EB7A0A-6543-411F-BC39-73DACF65230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EB7A0A-6543-411F-BC39-73DACF652302}"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EB7A0A-6543-411F-BC39-73DACF652302}"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EB7A0A-6543-411F-BC39-73DACF652302}" type="datetimeFigureOut">
              <a:rPr lang="en-US" smtClean="0"/>
              <a:t>3/22/2019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EB7A0A-6543-411F-BC39-73DACF652302}" type="datetimeFigureOut">
              <a:rPr lang="en-US" smtClean="0"/>
              <a:t>3/22/2019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B7A0A-6543-411F-BC39-73DACF652302}" type="datetimeFigureOut">
              <a:rPr lang="en-US" smtClean="0"/>
              <a:t>3/22/2019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B7A0A-6543-411F-BC39-73DACF652302}"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B7A0A-6543-411F-BC39-73DACF652302}"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F43D8F-4694-44BD-98CD-178BE389B77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B7A0A-6543-411F-BC39-73DACF652302}" type="datetimeFigureOut">
              <a:rPr lang="en-US" smtClean="0"/>
              <a:t>3/22/2019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F43D8F-4694-44BD-98CD-178BE389B77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14:23</a:t>
            </a:r>
            <a:r>
              <a:rPr lang="af-ZA" i="1" dirty="0"/>
              <a:t>	</a:t>
            </a:r>
            <a:r>
              <a:rPr lang="af-ZA" i="1" dirty="0" smtClean="0"/>
              <a:t/>
            </a:r>
            <a:br>
              <a:rPr lang="af-ZA" i="1" dirty="0" smtClean="0"/>
            </a:br>
            <a:r>
              <a:rPr lang="af-ZA" i="1" dirty="0"/>
              <a:t/>
            </a:r>
            <a:br>
              <a:rPr lang="af-ZA" i="1" dirty="0"/>
            </a:br>
            <a:r>
              <a:rPr lang="af-ZA" i="1" dirty="0" smtClean="0"/>
              <a:t>“</a:t>
            </a:r>
            <a:r>
              <a:rPr lang="af-ZA" i="1" dirty="0"/>
              <a:t>In elke gemeente het hulle ouderlinge gekies. Nadat die gemeente gebid en gevas het, het die apostels hulle opgedra aan die Here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1:8</a:t>
            </a:r>
            <a:r>
              <a:rPr lang="af-ZA" i="1" dirty="0"/>
              <a:t>	</a:t>
            </a:r>
            <a:r>
              <a:rPr lang="af-ZA" i="1" dirty="0" smtClean="0"/>
              <a:t/>
            </a:r>
            <a:br>
              <a:rPr lang="af-ZA" i="1" dirty="0" smtClean="0"/>
            </a:br>
            <a:r>
              <a:rPr lang="af-ZA" i="1" dirty="0"/>
              <a:t/>
            </a:r>
            <a:br>
              <a:rPr lang="af-ZA" i="1" dirty="0"/>
            </a:br>
            <a:r>
              <a:rPr lang="af-ZA" i="1" dirty="0" smtClean="0"/>
              <a:t>“</a:t>
            </a:r>
            <a:r>
              <a:rPr lang="af-ZA" i="1" dirty="0"/>
              <a:t>As ons beweer dat ons nie sonde het nie, bedrieg ons onsself en is die waarheid nie in ons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u="sng" dirty="0"/>
              <a:t>wie aanhou</a:t>
            </a:r>
            <a:r>
              <a:rPr lang="af-ZA" i="1" dirty="0"/>
              <a:t>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11:7</a:t>
            </a:r>
            <a:r>
              <a:rPr lang="af-ZA" i="1" dirty="0"/>
              <a:t>	</a:t>
            </a:r>
            <a:r>
              <a:rPr lang="af-ZA" i="1" dirty="0" smtClean="0"/>
              <a:t/>
            </a:r>
            <a:br>
              <a:rPr lang="af-ZA" i="1" dirty="0" smtClean="0"/>
            </a:br>
            <a:r>
              <a:rPr lang="af-ZA" i="1" dirty="0"/>
              <a:t/>
            </a:r>
            <a:br>
              <a:rPr lang="af-ZA" i="1" dirty="0"/>
            </a:br>
            <a:r>
              <a:rPr lang="af-ZA" i="1" dirty="0" smtClean="0"/>
              <a:t>“</a:t>
            </a:r>
            <a:r>
              <a:rPr lang="af-ZA" i="1" dirty="0"/>
              <a:t>Aan elkeen afsonderlik word 'n werking van die Gees gegee tot voordeel van almal</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12:11</a:t>
            </a:r>
            <a:r>
              <a:rPr lang="af-ZA" i="1" dirty="0"/>
              <a:t>	</a:t>
            </a:r>
            <a:r>
              <a:rPr lang="af-ZA" i="1" dirty="0" smtClean="0"/>
              <a:t/>
            </a:r>
            <a:br>
              <a:rPr lang="af-ZA" i="1" dirty="0" smtClean="0"/>
            </a:br>
            <a:r>
              <a:rPr lang="af-ZA" i="1" dirty="0"/>
              <a:t/>
            </a:r>
            <a:br>
              <a:rPr lang="af-ZA" i="1" dirty="0"/>
            </a:br>
            <a:r>
              <a:rPr lang="af-ZA" i="1" dirty="0" smtClean="0"/>
              <a:t>“</a:t>
            </a:r>
            <a:r>
              <a:rPr lang="af-ZA" i="1" dirty="0"/>
              <a:t>Maar al hierdie dinge is die werk van een en dieselfde Gees, wat aan elkeen afsonderlik 'n gawe uitdeel </a:t>
            </a:r>
            <a:r>
              <a:rPr lang="af-ZA" i="1" u="sng" dirty="0"/>
              <a:t>soos Hy wil</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Lord does however, call all elders to be godly leaders, men who by their examplary lives as well as by their sound teaching and preaching set a pattern of virtue and devotion to the Lord for other believers to follow</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2-3</a:t>
            </a:r>
            <a:r>
              <a:rPr lang="af-ZA" dirty="0">
                <a:solidFill>
                  <a:srgbClr val="00B050"/>
                </a:solidFill>
              </a:rPr>
              <a:t> </a:t>
            </a:r>
            <a:r>
              <a:rPr lang="af-ZA" dirty="0" smtClean="0"/>
              <a:t/>
            </a:r>
            <a:br>
              <a:rPr lang="af-ZA" dirty="0" smtClean="0"/>
            </a:br>
            <a:r>
              <a:rPr lang="af-ZA" i="1" dirty="0" smtClean="0"/>
              <a:t/>
            </a:r>
            <a:br>
              <a:rPr lang="af-ZA" i="1" dirty="0" smtClean="0"/>
            </a:br>
            <a:r>
              <a:rPr lang="af-ZA" i="1" dirty="0" smtClean="0"/>
              <a:t>“</a:t>
            </a:r>
            <a:r>
              <a:rPr lang="af-ZA" i="1" dirty="0"/>
              <a:t>betroubare manne”, “bekwaam sal wees om dit ook aan ander te leer”, “Soldaat in aktiewe diens”, “'n Atleet wat aan 'n wedstryd deelneem”, “Die boer wat die harde werk doen”, “'n arbeider”, “n voorwerp vir besondere gebruik”, “'n Dienaar van die Here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2:4</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Iemand wat sê: “Ek ken Hom,” maar nie sy gebooie gehoorsaam nie, is 'n leuenaar, en die waarheid is nie in hom nie</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only person who can truly speak and minister for God is one who has been in God’s presence; and the only person who can come into God’s presence is one who is inwardly as well as outwardly righteous</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John  MacAthur</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6:1,2	</a:t>
            </a:r>
            <a:r>
              <a:rPr lang="af-ZA" b="1" dirty="0" smtClean="0"/>
              <a:t/>
            </a:r>
            <a:br>
              <a:rPr lang="af-ZA" b="1" dirty="0" smtClean="0"/>
            </a:br>
            <a:r>
              <a:rPr lang="af-ZA" b="1" dirty="0"/>
              <a:t/>
            </a:r>
            <a:br>
              <a:rPr lang="af-ZA" b="1" dirty="0"/>
            </a:br>
            <a:r>
              <a:rPr lang="af-ZA" b="1" dirty="0" smtClean="0"/>
              <a:t>“</a:t>
            </a:r>
            <a:r>
              <a:rPr lang="af-ZA" i="1" dirty="0" smtClean="0"/>
              <a:t>Wat </a:t>
            </a:r>
            <a:r>
              <a:rPr lang="af-ZA" i="1" dirty="0"/>
              <a:t>moet ons nou hiervan sê? Moet ons aanhou sonde doen sodat die genade kan toeneem? Beslis nie. Hoe kan ons wat dood is vir die sonde, nog daarin voortlewe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When your minds are in a holy, heavenly frame, your people are likely to partake of the fruits of it. Your prayers and praises and doctrine will be dweet and heavenly to them, they will likely feel when you have been much with God. That which is most on your hearts is likely to be most in their ears</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Richard Baxter</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3:1-5</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Dit is 'n waar woord: as iemand graag ouderling wil wees, begeer hy 'n voortreflike werk.”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Net so moet diakens ook manne van goeie karakter wees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195</Words>
  <Application>Microsoft Office PowerPoint</Application>
  <PresentationFormat>On-screen Show (4:3)</PresentationFormat>
  <Paragraphs>14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I Joh. 2:4   “Iemand wat sê: “Ek ken Hom,” maar nie sy gebooie gehoorsaam nie, is 'n leuenaar, en die waarheid is nie in hom nie.”</vt:lpstr>
      <vt:lpstr>I Joh. 3:8   “wie aanhou sonde doen, behoort aan die duiwel, want die duiwel hou van die begin af aan met sondig. En die Seun van God het juis gekom om die werk van die duiwel tot niet te maak.”</vt:lpstr>
      <vt:lpstr>Rom. 6:1,2   “Wat moet ons nou hiervan sê? Moet ons aanhou sonde doen sodat die genade kan toeneem? Beslis nie. Hoe kan ons wat dood is vir die sonde, nog daarin voortlewe?</vt:lpstr>
      <vt:lpstr>Slide 5</vt:lpstr>
      <vt:lpstr>“When your minds are in a holy, heavenly frame, your people are likely to partake of the fruits of it. Your prayers and praises and doctrine will be dweet and heavenly to them, they will likely feel when you have been much with God. That which is most on your hearts is likely to be most in their ears.”       Richard Baxter</vt:lpstr>
      <vt:lpstr>I Tim. 3:1-5   “Dit is 'n waar woord: as iemand graag ouderling wil wees, begeer hy 'n voortreflike werk.”</vt:lpstr>
      <vt:lpstr>I Tim. 3:8   “Net so moet diakens ook manne van goeie karakter wees...”</vt:lpstr>
      <vt:lpstr>Slide 9</vt:lpstr>
      <vt:lpstr>Hand. 14:23   “In elke gemeente het hulle ouderlinge gekies. Nadat die gemeente gebid en gevas het, het die apostels hulle opgedra aan die Here”</vt:lpstr>
      <vt:lpstr>Slide 11</vt:lpstr>
      <vt:lpstr>I Joh. 1:8   “As ons beweer dat ons nie sonde het nie, bedrieg ons onsself en is die waarheid nie in ons nie.”</vt:lpstr>
      <vt:lpstr>I Joh. 3:8   “wie aanhou sonde doen, behoort aan die duiwel, want die duiwel hou van die begin af aan met sondig. En die Seun van God het juis gekom om die werk van die duiwel tot niet te maak.”</vt:lpstr>
      <vt:lpstr>Slide 14</vt:lpstr>
      <vt:lpstr>I Kor. 11:7   “Aan elkeen afsonderlik word 'n werking van die Gees gegee tot voordeel van almal.”</vt:lpstr>
      <vt:lpstr>I Kor. 12:11   “Maar al hierdie dinge is die werk van een en dieselfde Gees, wat aan elkeen afsonderlik 'n gawe uitdeel soos Hy wil.”</vt:lpstr>
      <vt:lpstr>“The Lord does however, call all elders to be godly leaders, men who by their examplary lives as well as by their sound teaching and preaching set a pattern of virtue and devotion to the Lord for other believers to follow.”       John MacAthur</vt:lpstr>
      <vt:lpstr>Slide 18</vt:lpstr>
      <vt:lpstr>II Tim. 2-3   “betroubare manne”, “bekwaam sal wees om dit ook aan ander te leer”, “Soldaat in aktiewe diens”, “'n Atleet wat aan 'n wedstryd deelneem”, “Die boer wat die harde werk doen”, “'n arbeider”, “n voorwerp vir besondere gebruik”, “'n Dienaar van die Here”</vt:lpstr>
      <vt:lpstr>Slide 20</vt:lpstr>
      <vt:lpstr>“The only person who can truly speak and minister for God is one who has been in God’s presence; and the only person who can come into God’s presence is one who is inwardly as well as outwardly righteous.”        John  MacAthur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2019-03-22T05:22:49Z</dcterms:created>
  <dcterms:modified xsi:type="dcterms:W3CDTF">2019-03-22T05:29:04Z</dcterms:modified>
</cp:coreProperties>
</file>