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184" autoAdjust="0"/>
    <p:restoredTop sz="94660"/>
  </p:normalViewPr>
  <p:slideViewPr>
    <p:cSldViewPr>
      <p:cViewPr varScale="1">
        <p:scale>
          <a:sx n="106" d="100"/>
          <a:sy n="106" d="100"/>
        </p:scale>
        <p:origin x="-15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515294-3FAD-4D19-B568-AB062182E2C8}"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DF732-B767-4A1C-A07A-B6438E83856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515294-3FAD-4D19-B568-AB062182E2C8}"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DF732-B767-4A1C-A07A-B6438E83856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515294-3FAD-4D19-B568-AB062182E2C8}"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DF732-B767-4A1C-A07A-B6438E83856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515294-3FAD-4D19-B568-AB062182E2C8}"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DF732-B767-4A1C-A07A-B6438E83856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515294-3FAD-4D19-B568-AB062182E2C8}"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DF732-B767-4A1C-A07A-B6438E83856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515294-3FAD-4D19-B568-AB062182E2C8}"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BDF732-B767-4A1C-A07A-B6438E83856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515294-3FAD-4D19-B568-AB062182E2C8}" type="datetimeFigureOut">
              <a:rPr lang="en-US" smtClean="0"/>
              <a:t>3/28/2019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BDF732-B767-4A1C-A07A-B6438E83856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515294-3FAD-4D19-B568-AB062182E2C8}" type="datetimeFigureOut">
              <a:rPr lang="en-US" smtClean="0"/>
              <a:t>3/28/2019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BDF732-B767-4A1C-A07A-B6438E83856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515294-3FAD-4D19-B568-AB062182E2C8}" type="datetimeFigureOut">
              <a:rPr lang="en-US" smtClean="0"/>
              <a:t>3/28/2019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BDF732-B767-4A1C-A07A-B6438E83856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515294-3FAD-4D19-B568-AB062182E2C8}"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BDF732-B767-4A1C-A07A-B6438E83856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515294-3FAD-4D19-B568-AB062182E2C8}"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BDF732-B767-4A1C-A07A-B6438E83856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515294-3FAD-4D19-B568-AB062182E2C8}" type="datetimeFigureOut">
              <a:rPr lang="en-US" smtClean="0"/>
              <a:t>3/28/2019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BDF732-B767-4A1C-A07A-B6438E83856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6:16</a:t>
            </a:r>
            <a:r>
              <a:rPr lang="af-ZA" i="1" dirty="0"/>
              <a:t>	</a:t>
            </a:r>
            <a:r>
              <a:rPr lang="af-ZA" i="1" dirty="0" smtClean="0"/>
              <a:t/>
            </a:r>
            <a:br>
              <a:rPr lang="af-ZA" i="1" dirty="0" smtClean="0"/>
            </a:br>
            <a:r>
              <a:rPr lang="af-ZA" i="1" dirty="0"/>
              <a:t/>
            </a:r>
            <a:br>
              <a:rPr lang="af-ZA" i="1" dirty="0"/>
            </a:br>
            <a:r>
              <a:rPr lang="af-ZA" i="1" dirty="0" smtClean="0"/>
              <a:t>“</a:t>
            </a:r>
            <a:r>
              <a:rPr lang="af-ZA" i="1" dirty="0"/>
              <a:t>Of weet julle nie dat iemand wat met 'n ontugtige vrou omgang het, liggaamlik een met haar is nie? God sê immers: “Die twee sal een word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6:18</a:t>
            </a:r>
            <a:r>
              <a:rPr lang="af-ZA" i="1" dirty="0"/>
              <a:t>	</a:t>
            </a:r>
            <a:r>
              <a:rPr lang="af-ZA" i="1" dirty="0" smtClean="0"/>
              <a:t/>
            </a:r>
            <a:br>
              <a:rPr lang="af-ZA" i="1" dirty="0" smtClean="0"/>
            </a:br>
            <a:r>
              <a:rPr lang="af-ZA" i="1" dirty="0"/>
              <a:t/>
            </a:r>
            <a:br>
              <a:rPr lang="af-ZA" i="1" dirty="0"/>
            </a:br>
            <a:r>
              <a:rPr lang="af-ZA" i="1" dirty="0" smtClean="0"/>
              <a:t>“</a:t>
            </a:r>
            <a:r>
              <a:rPr lang="af-ZA" i="1" dirty="0"/>
              <a:t>Julle moet niks met seksuele losbandigheid te doen hê nie. Elke ander sonde wat 'n mens doen, vind buite sy liggaam plaas, maar iemand wat seksueel losbandig lewe, vergryp hom aan sy eie liggaam</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39:11	</a:t>
            </a:r>
            <a:r>
              <a:rPr lang="af-ZA" b="1" dirty="0" smtClean="0"/>
              <a:t/>
            </a:r>
            <a:br>
              <a:rPr lang="af-ZA" b="1" dirty="0" smtClean="0"/>
            </a:br>
            <a:r>
              <a:rPr lang="af-ZA" b="1" dirty="0"/>
              <a:t/>
            </a:r>
            <a:br>
              <a:rPr lang="af-ZA" b="1" dirty="0"/>
            </a:br>
            <a:r>
              <a:rPr lang="af-ZA" i="1" dirty="0" smtClean="0"/>
              <a:t>“</a:t>
            </a:r>
            <a:r>
              <a:rPr lang="af-ZA" i="1" dirty="0"/>
              <a:t>Toe gryp Potifar se vrou hom aan sy klere en sê: “Kom lê by my.” Maar Josef het buitentoe gevlug, terwyl sy 'n stuk van sy klere in haar hand bly hou.”</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only person who can truly speak and minister for God is one who has been in God’s presence; and the only person who can come into God’s presence is one who is inwardly as well as outwardly righteous</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MacAthur</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6:14</a:t>
            </a:r>
            <a:r>
              <a:rPr lang="af-ZA" dirty="0"/>
              <a:t>	</a:t>
            </a:r>
            <a:r>
              <a:rPr lang="af-ZA" dirty="0" smtClean="0"/>
              <a:t/>
            </a:r>
            <a:br>
              <a:rPr lang="af-ZA" dirty="0" smtClean="0"/>
            </a:br>
            <a:r>
              <a:rPr lang="af-ZA" dirty="0"/>
              <a:t/>
            </a:r>
            <a:br>
              <a:rPr lang="af-ZA" dirty="0"/>
            </a:br>
            <a:r>
              <a:rPr lang="af-ZA" i="1" dirty="0" smtClean="0"/>
              <a:t>“</a:t>
            </a:r>
            <a:r>
              <a:rPr lang="af-ZA" i="1" dirty="0"/>
              <a:t>Moenie met ongelowiges in dieselfde juk trek nie. Hoe kan daar vennootskap wees tussen reg en onreg? Hoe kan daar gemeenskap wees tussen lig en duisternis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a:t>
            </a:r>
            <a:r>
              <a:rPr lang="af-ZA" b="1" dirty="0" smtClean="0">
                <a:solidFill>
                  <a:srgbClr val="00B050"/>
                </a:solidFill>
              </a:rPr>
              <a:t>6:32-33</a:t>
            </a:r>
            <a:r>
              <a:rPr lang="af-ZA" b="1" dirty="0" smtClean="0"/>
              <a:t/>
            </a:r>
            <a:br>
              <a:rPr lang="af-ZA" b="1" dirty="0" smtClean="0"/>
            </a:br>
            <a:r>
              <a:rPr lang="af-ZA" b="1" dirty="0"/>
              <a:t/>
            </a:r>
            <a:br>
              <a:rPr lang="af-ZA" b="1" dirty="0"/>
            </a:br>
            <a:r>
              <a:rPr lang="af-ZA" dirty="0"/>
              <a:t>	</a:t>
            </a:r>
            <a:r>
              <a:rPr lang="af-ZA" i="1" dirty="0"/>
              <a:t>“Maar 'n man wat owerspel pleeg, moet van sy verstand af wees, iemand wat dit doen, verwoes sy lewe. Hy sal slae op die lyf loop en verneder word, sy skande sal nooit uitgewis word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smtClean="0">
                <a:solidFill>
                  <a:srgbClr val="00B050"/>
                </a:solidFill>
              </a:rPr>
              <a:t>Matt. 5:31</a:t>
            </a:r>
            <a:r>
              <a:rPr lang="af-ZA" i="1" dirty="0" smtClean="0">
                <a:solidFill>
                  <a:srgbClr val="00B050"/>
                </a:solidFill>
              </a:rPr>
              <a:t>	(Matt</a:t>
            </a:r>
            <a:r>
              <a:rPr lang="af-ZA" i="1" dirty="0">
                <a:solidFill>
                  <a:srgbClr val="00B050"/>
                </a:solidFill>
              </a:rPr>
              <a:t>. </a:t>
            </a:r>
            <a:r>
              <a:rPr lang="af-ZA" i="1" dirty="0" smtClean="0">
                <a:solidFill>
                  <a:srgbClr val="00B050"/>
                </a:solidFill>
              </a:rPr>
              <a:t>19:9)</a:t>
            </a:r>
            <a:r>
              <a:rPr lang="af-ZA" i="1" dirty="0" smtClean="0"/>
              <a:t/>
            </a:r>
            <a:br>
              <a:rPr lang="af-ZA" i="1" dirty="0" smtClean="0"/>
            </a:br>
            <a:r>
              <a:rPr lang="af-ZA" i="1" dirty="0" smtClean="0"/>
              <a:t/>
            </a:r>
            <a:br>
              <a:rPr lang="af-ZA" i="1" dirty="0" smtClean="0"/>
            </a:br>
            <a:r>
              <a:rPr lang="af-ZA" i="1" dirty="0" smtClean="0"/>
              <a:t>“Daar is gesê: ‘Elkeen wat van sy vrou skei, moet aan haar 'n skei</a:t>
            </a:r>
            <a:br>
              <a:rPr lang="af-ZA" i="1" dirty="0" smtClean="0"/>
            </a:br>
            <a:r>
              <a:rPr lang="af-ZA" i="1" dirty="0" smtClean="0"/>
              <a:t>brief gee.’ Maar </a:t>
            </a:r>
            <a:r>
              <a:rPr lang="af-ZA" i="1" dirty="0"/>
              <a:t>Ek sê vir julle: Elkeen wat van sy vrou skei behalwe oor owerspel, maak dat sy egbreuk pleeg, en iemand wat met die geskeide vrou trou, pleeg ook egbreuk</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6:13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Weet julle nie dat julle liggaam deel is van Christus nie? Sal ek nou 'n deel van Christus neem en dit 'n deel van 'n ontugtige vrou maak? Beslis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67</Words>
  <Application>Microsoft Office PowerPoint</Application>
  <PresentationFormat>On-screen Show (4:3)</PresentationFormat>
  <Paragraphs>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“The only person who can truly speak and minister for God is one who has been in God’s presence; and the only person who can come into God’s presence is one who is inwardly as well as outwardly righteous.”       John  MacAthur </vt:lpstr>
      <vt:lpstr>Slide 3</vt:lpstr>
      <vt:lpstr>II Kor. 6:14   “Moenie met ongelowiges in dieselfde juk trek nie. Hoe kan daar vennootskap wees tussen reg en onreg? Hoe kan daar gemeenskap wees tussen lig en duisternis?”</vt:lpstr>
      <vt:lpstr>Slide 5</vt:lpstr>
      <vt:lpstr>Spr. 6:32-33   “Maar 'n man wat owerspel pleeg, moet van sy verstand af wees, iemand wat dit doen, verwoes sy lewe. Hy sal slae op die lyf loop en verneder word, sy skande sal nooit uitgewis word nie.”</vt:lpstr>
      <vt:lpstr>Matt. 5:31 (Matt. 19:9)  “Daar is gesê: ‘Elkeen wat van sy vrou skei, moet aan haar 'n skei brief gee.’ Maar Ek sê vir julle: Elkeen wat van sy vrou skei behalwe oor owerspel, maak dat sy egbreuk pleeg, en iemand wat met die geskeide vrou trou, pleeg ook egbreuk.”</vt:lpstr>
      <vt:lpstr>Slide 8</vt:lpstr>
      <vt:lpstr>I Kor. 6:13   “Weet julle nie dat julle liggaam deel is van Christus nie? Sal ek nou 'n deel van Christus neem en dit 'n deel van 'n ontugtige vrou maak? Beslis nie!”</vt:lpstr>
      <vt:lpstr>I Kor. 6:16   “Of weet julle nie dat iemand wat met 'n ontugtige vrou omgang het, liggaamlik een met haar is nie? God sê immers: “Die twee sal een word.”</vt:lpstr>
      <vt:lpstr>I Kor. 6:18   “Julle moet niks met seksuele losbandigheid te doen hê nie. Elke ander sonde wat 'n mens doen, vind buite sy liggaam plaas, maar iemand wat seksueel losbandig lewe, vergryp hom aan sy eie liggaam.</vt:lpstr>
      <vt:lpstr>Slide 12</vt:lpstr>
      <vt:lpstr>Gen. 39:11   “Toe gryp Potifar se vrou hom aan sy klere en sê: “Kom lê by my.” Maar Josef het buitentoe gevlug, terwyl sy 'n stuk van sy klere in haar hand bly hou.”</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2019-03-28T05:51:06Z</dcterms:created>
  <dcterms:modified xsi:type="dcterms:W3CDTF">2019-03-28T05:55:47Z</dcterms:modified>
</cp:coreProperties>
</file>